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5.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6.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7.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8.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9.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20.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1.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2.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3.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4.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5.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6.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7.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8.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9.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30.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1.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diagrams/data1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33"/>
  </p:notesMasterIdLst>
  <p:sldIdLst>
    <p:sldId id="280" r:id="rId2"/>
    <p:sldId id="277" r:id="rId3"/>
    <p:sldId id="258" r:id="rId4"/>
    <p:sldId id="305" r:id="rId5"/>
    <p:sldId id="307" r:id="rId6"/>
    <p:sldId id="309" r:id="rId7"/>
    <p:sldId id="310" r:id="rId8"/>
    <p:sldId id="311" r:id="rId9"/>
    <p:sldId id="312" r:id="rId10"/>
    <p:sldId id="313" r:id="rId11"/>
    <p:sldId id="314" r:id="rId12"/>
    <p:sldId id="257" r:id="rId13"/>
    <p:sldId id="315" r:id="rId14"/>
    <p:sldId id="316" r:id="rId15"/>
    <p:sldId id="308" r:id="rId16"/>
    <p:sldId id="317" r:id="rId17"/>
    <p:sldId id="318" r:id="rId18"/>
    <p:sldId id="264" r:id="rId19"/>
    <p:sldId id="319" r:id="rId20"/>
    <p:sldId id="267" r:id="rId21"/>
    <p:sldId id="271" r:id="rId22"/>
    <p:sldId id="283" r:id="rId23"/>
    <p:sldId id="284" r:id="rId24"/>
    <p:sldId id="272" r:id="rId25"/>
    <p:sldId id="324" r:id="rId26"/>
    <p:sldId id="325" r:id="rId27"/>
    <p:sldId id="320" r:id="rId28"/>
    <p:sldId id="273" r:id="rId29"/>
    <p:sldId id="321" r:id="rId30"/>
    <p:sldId id="322" r:id="rId31"/>
    <p:sldId id="32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diagrams/_rels/data14.xml.rels><?xml version="1.0" encoding="UTF-8" standalone="yes"?>
<Relationships xmlns="http://schemas.openxmlformats.org/package/2006/relationships"><Relationship Id="rId1" Type="http://schemas.openxmlformats.org/officeDocument/2006/relationships/image" Target="../media/image3.png"/></Relationships>
</file>

<file path=ppt/diagrams/_rels/drawing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DFD91-B769-4CDE-9D90-957D00F5F26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96980465-95FE-4E5A-80AA-452D050ADBBB}">
      <dgm:prSet custT="1"/>
      <dgm:spPr/>
      <dgm:t>
        <a:bodyPr/>
        <a:lstStyle/>
        <a:p>
          <a:r>
            <a:rPr lang="ru-RU" sz="2400" b="0" dirty="0">
              <a:solidFill>
                <a:schemeClr val="tx1"/>
              </a:solidFill>
              <a:latin typeface="Times New Roman" panose="02020603050405020304" pitchFamily="18" charset="0"/>
              <a:cs typeface="Times New Roman" panose="02020603050405020304" pitchFamily="18" charset="0"/>
            </a:rPr>
            <a:t>1.</a:t>
          </a:r>
          <a:r>
            <a:rPr lang="ru-KZ" sz="2400" b="0" dirty="0" err="1">
              <a:solidFill>
                <a:schemeClr val="tx1"/>
              </a:solidFill>
              <a:latin typeface="Times New Roman" panose="02020603050405020304" pitchFamily="18" charset="0"/>
              <a:cs typeface="Times New Roman" panose="02020603050405020304" pitchFamily="18" charset="0"/>
            </a:rPr>
            <a:t>Кәсіпорын</a:t>
          </a:r>
          <a:r>
            <a:rPr lang="ru-KZ" sz="2400" b="0" dirty="0">
              <a:solidFill>
                <a:schemeClr val="tx1"/>
              </a:solidFill>
              <a:latin typeface="Times New Roman" panose="02020603050405020304" pitchFamily="18" charset="0"/>
              <a:cs typeface="Times New Roman" panose="02020603050405020304" pitchFamily="18" charset="0"/>
            </a:rPr>
            <a:t> персоналы: </a:t>
          </a:r>
          <a:r>
            <a:rPr lang="ru-KZ" sz="2400" b="0" dirty="0" err="1">
              <a:solidFill>
                <a:schemeClr val="tx1"/>
              </a:solidFill>
              <a:latin typeface="Times New Roman" panose="02020603050405020304" pitchFamily="18" charset="0"/>
              <a:cs typeface="Times New Roman" panose="02020603050405020304" pitchFamily="18" charset="0"/>
            </a:rPr>
            <a:t>құрамы</a:t>
          </a:r>
          <a:r>
            <a:rPr lang="kk-KZ" sz="2400" b="0" dirty="0">
              <a:solidFill>
                <a:schemeClr val="tx1"/>
              </a:solidFill>
              <a:latin typeface="Times New Roman" panose="02020603050405020304" pitchFamily="18" charset="0"/>
              <a:cs typeface="Times New Roman" panose="02020603050405020304" pitchFamily="18" charset="0"/>
            </a:rPr>
            <a:t>, </a:t>
          </a:r>
          <a:r>
            <a:rPr lang="ru-KZ" sz="2400" b="0" dirty="0" err="1">
              <a:solidFill>
                <a:schemeClr val="tx1"/>
              </a:solidFill>
              <a:latin typeface="Times New Roman" panose="02020603050405020304" pitchFamily="18" charset="0"/>
              <a:cs typeface="Times New Roman" panose="02020603050405020304" pitchFamily="18" charset="0"/>
            </a:rPr>
            <a:t>қалыптастыру</a:t>
          </a:r>
          <a:r>
            <a:rPr lang="ru-KZ" sz="2400" b="0" dirty="0">
              <a:solidFill>
                <a:schemeClr val="tx1"/>
              </a:solidFill>
              <a:latin typeface="Times New Roman" panose="02020603050405020304" pitchFamily="18" charset="0"/>
              <a:cs typeface="Times New Roman" panose="02020603050405020304" pitchFamily="18" charset="0"/>
            </a:rPr>
            <a:t> </a:t>
          </a:r>
          <a:r>
            <a:rPr lang="ru-KZ" sz="2400" b="0" dirty="0" err="1">
              <a:solidFill>
                <a:schemeClr val="tx1"/>
              </a:solidFill>
              <a:latin typeface="Times New Roman" panose="02020603050405020304" pitchFamily="18" charset="0"/>
              <a:cs typeface="Times New Roman" panose="02020603050405020304" pitchFamily="18" charset="0"/>
            </a:rPr>
            <a:t>шарттары</a:t>
          </a:r>
          <a:endParaRPr lang="ru-KZ" sz="2400" b="0" dirty="0">
            <a:solidFill>
              <a:schemeClr val="tx1"/>
            </a:solidFill>
            <a:latin typeface="Times New Roman" panose="02020603050405020304" pitchFamily="18" charset="0"/>
            <a:cs typeface="Times New Roman" panose="02020603050405020304" pitchFamily="18" charset="0"/>
          </a:endParaRPr>
        </a:p>
      </dgm:t>
    </dgm:pt>
    <dgm:pt modelId="{F5887550-848B-4FE3-B03D-68ED015F4860}" type="parTrans" cxnId="{88FD3126-18A8-46FA-84C8-180E6238EBE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B760CACE-4033-4363-B898-89C4E1105D5E}" type="sibTrans" cxnId="{88FD3126-18A8-46FA-84C8-180E6238EBE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312168CD-11F0-4025-97ED-54B9B3215B67}">
      <dgm:prSet custT="1"/>
      <dgm:spPr/>
      <dgm:t>
        <a:bodyPr/>
        <a:lstStyle/>
        <a:p>
          <a:r>
            <a:rPr lang="kk-KZ" sz="2400" b="0" dirty="0">
              <a:solidFill>
                <a:schemeClr val="tx1"/>
              </a:solidFill>
              <a:latin typeface="Times New Roman" panose="02020603050405020304" pitchFamily="18" charset="0"/>
              <a:cs typeface="Times New Roman" panose="02020603050405020304" pitchFamily="18" charset="0"/>
            </a:rPr>
            <a:t>2. Кәсіпорындағы персоналды басқару әдістері</a:t>
          </a:r>
          <a:endParaRPr lang="ru-KZ" sz="2400" b="0" dirty="0">
            <a:solidFill>
              <a:schemeClr val="tx1"/>
            </a:solidFill>
            <a:latin typeface="Times New Roman" panose="02020603050405020304" pitchFamily="18" charset="0"/>
            <a:cs typeface="Times New Roman" panose="02020603050405020304" pitchFamily="18" charset="0"/>
          </a:endParaRPr>
        </a:p>
      </dgm:t>
    </dgm:pt>
    <dgm:pt modelId="{CB0A45E8-21B8-44AC-BE05-F25842CDDBDC}" type="parTrans" cxnId="{8F793193-4C8F-4B7E-A823-662797DE7A8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85944B81-96FD-4DDD-94CF-F946F6027780}" type="sibTrans" cxnId="{8F793193-4C8F-4B7E-A823-662797DE7A8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85806516-AB24-440E-9DB8-6554B233C3B7}">
      <dgm:prSet custT="1"/>
      <dgm:spPr/>
      <dgm:t>
        <a:bodyPr/>
        <a:lstStyle/>
        <a:p>
          <a:r>
            <a:rPr lang="kk-KZ" sz="2400" b="0" dirty="0">
              <a:solidFill>
                <a:schemeClr val="tx1"/>
              </a:solidFill>
              <a:latin typeface="Times New Roman" panose="02020603050405020304" pitchFamily="18" charset="0"/>
              <a:cs typeface="Times New Roman" panose="02020603050405020304" pitchFamily="18" charset="0"/>
            </a:rPr>
            <a:t>3. Еңбек өнімділігі және оны өлшеу әдістері</a:t>
          </a:r>
        </a:p>
        <a:p>
          <a:r>
            <a:rPr lang="kk-KZ" sz="2400" b="0" dirty="0">
              <a:solidFill>
                <a:schemeClr val="tx1"/>
              </a:solidFill>
              <a:latin typeface="Times New Roman" panose="02020603050405020304" pitchFamily="18" charset="0"/>
              <a:cs typeface="Times New Roman" panose="02020603050405020304" pitchFamily="18" charset="0"/>
            </a:rPr>
            <a:t>4. Еңбек келісімшарты</a:t>
          </a:r>
        </a:p>
        <a:p>
          <a:r>
            <a:rPr lang="kk-KZ" sz="2400" b="0" dirty="0">
              <a:solidFill>
                <a:schemeClr val="tx1"/>
              </a:solidFill>
              <a:latin typeface="Times New Roman" panose="02020603050405020304" pitchFamily="18" charset="0"/>
              <a:cs typeface="Times New Roman" panose="02020603050405020304" pitchFamily="18" charset="0"/>
            </a:rPr>
            <a:t>5. Еңбекақы және еңбекті ынталандыру</a:t>
          </a:r>
          <a:endParaRPr lang="ru-KZ" sz="2400" b="0" dirty="0">
            <a:solidFill>
              <a:schemeClr val="tx1"/>
            </a:solidFill>
            <a:latin typeface="Times New Roman" panose="02020603050405020304" pitchFamily="18" charset="0"/>
            <a:cs typeface="Times New Roman" panose="02020603050405020304" pitchFamily="18" charset="0"/>
          </a:endParaRPr>
        </a:p>
      </dgm:t>
    </dgm:pt>
    <dgm:pt modelId="{91976982-EAEC-421C-A615-4478FD30D724}" type="sibTrans" cxnId="{58BE1B1C-3C9A-4963-A9C8-5AFF57E4EACB}">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9FE0074F-A9F0-4A15-8E15-D6F21489224B}" type="parTrans" cxnId="{58BE1B1C-3C9A-4963-A9C8-5AFF57E4EACB}">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608B7E40-957C-4A63-B13B-3CA59B4A227C}">
      <dgm:prSet custT="1"/>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F1150B3F-D9C0-4ACE-B825-CD038DDB33FF}" type="parTrans" cxnId="{8973F6F9-DA84-43C8-B781-F44F4DE5CF2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9E5DB862-901D-4984-BB8C-25C52EEA66CB}" type="sibTrans" cxnId="{8973F6F9-DA84-43C8-B781-F44F4DE5CF20}">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316393C8-D3BF-4EED-84C3-115527AB9731}">
      <dgm:prSet custT="1"/>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971FAC61-8E43-4676-BCC4-F7A71A8541F2}" type="parTrans" cxnId="{40BFC557-28A8-4C09-90C8-4D7648CF7259}">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8E677C78-AB29-4D81-A7D2-6D6922A5539F}" type="sibTrans" cxnId="{40BFC557-28A8-4C09-90C8-4D7648CF7259}">
      <dgm:prSet/>
      <dgm:spPr/>
      <dgm:t>
        <a:bodyPr/>
        <a:lstStyle/>
        <a:p>
          <a:endParaRPr lang="ru-KZ" sz="2400" b="0">
            <a:solidFill>
              <a:schemeClr val="tx1"/>
            </a:solidFill>
            <a:latin typeface="Times New Roman" panose="02020603050405020304" pitchFamily="18" charset="0"/>
            <a:cs typeface="Times New Roman" panose="02020603050405020304" pitchFamily="18" charset="0"/>
          </a:endParaRPr>
        </a:p>
      </dgm:t>
    </dgm:pt>
    <dgm:pt modelId="{BBEF5F83-8D78-447C-9597-D6B2D6E2510E}">
      <dgm:prSet/>
      <dgm:spPr/>
      <dgm:t>
        <a:bodyPr/>
        <a:lstStyle/>
        <a:p>
          <a:endParaRPr lang="ru-KZ"/>
        </a:p>
      </dgm:t>
    </dgm:pt>
    <dgm:pt modelId="{AEA9E99E-B609-40BA-BDFC-3207937179A1}" type="parTrans" cxnId="{FFE7F45F-8D32-4F9E-8001-B2436BF13D94}">
      <dgm:prSet/>
      <dgm:spPr/>
      <dgm:t>
        <a:bodyPr/>
        <a:lstStyle/>
        <a:p>
          <a:endParaRPr lang="ru-KZ"/>
        </a:p>
      </dgm:t>
    </dgm:pt>
    <dgm:pt modelId="{967A3A87-2365-4BCA-804E-F87093CC3769}" type="sibTrans" cxnId="{FFE7F45F-8D32-4F9E-8001-B2436BF13D94}">
      <dgm:prSet/>
      <dgm:spPr/>
      <dgm:t>
        <a:bodyPr/>
        <a:lstStyle/>
        <a:p>
          <a:endParaRPr lang="ru-KZ"/>
        </a:p>
      </dgm:t>
    </dgm:pt>
    <dgm:pt modelId="{6B8AF260-B258-4CFC-A72D-9F5245D708B5}" type="pres">
      <dgm:prSet presAssocID="{601DFD91-B769-4CDE-9D90-957D00F5F260}" presName="vert0" presStyleCnt="0">
        <dgm:presLayoutVars>
          <dgm:dir/>
          <dgm:animOne val="branch"/>
          <dgm:animLvl val="lvl"/>
        </dgm:presLayoutVars>
      </dgm:prSet>
      <dgm:spPr/>
    </dgm:pt>
    <dgm:pt modelId="{6387976A-EBA8-4649-8BBD-072D7276812A}" type="pres">
      <dgm:prSet presAssocID="{96980465-95FE-4E5A-80AA-452D050ADBBB}" presName="thickLine" presStyleLbl="alignNode1" presStyleIdx="0" presStyleCnt="6"/>
      <dgm:spPr/>
    </dgm:pt>
    <dgm:pt modelId="{2DD2B054-C0A5-4DAE-A108-36224D0C8945}" type="pres">
      <dgm:prSet presAssocID="{96980465-95FE-4E5A-80AA-452D050ADBBB}" presName="horz1" presStyleCnt="0"/>
      <dgm:spPr/>
    </dgm:pt>
    <dgm:pt modelId="{A4522E59-9DDF-40C5-AE1F-2D6DC35B51FF}" type="pres">
      <dgm:prSet presAssocID="{96980465-95FE-4E5A-80AA-452D050ADBBB}" presName="tx1" presStyleLbl="revTx" presStyleIdx="0" presStyleCnt="6"/>
      <dgm:spPr/>
    </dgm:pt>
    <dgm:pt modelId="{EBF61F54-DFAD-4C1C-AC47-60CAA860DB88}" type="pres">
      <dgm:prSet presAssocID="{96980465-95FE-4E5A-80AA-452D050ADBBB}" presName="vert1" presStyleCnt="0"/>
      <dgm:spPr/>
    </dgm:pt>
    <dgm:pt modelId="{E5CDAD59-1179-4763-BF07-E63BEDCD60A5}" type="pres">
      <dgm:prSet presAssocID="{312168CD-11F0-4025-97ED-54B9B3215B67}" presName="thickLine" presStyleLbl="alignNode1" presStyleIdx="1" presStyleCnt="6"/>
      <dgm:spPr/>
    </dgm:pt>
    <dgm:pt modelId="{0ADEBA5C-40CB-4852-B18C-3D770D7F71EF}" type="pres">
      <dgm:prSet presAssocID="{312168CD-11F0-4025-97ED-54B9B3215B67}" presName="horz1" presStyleCnt="0"/>
      <dgm:spPr/>
    </dgm:pt>
    <dgm:pt modelId="{42FE666A-7A65-496B-B90A-D8DDEADF43FF}" type="pres">
      <dgm:prSet presAssocID="{312168CD-11F0-4025-97ED-54B9B3215B67}" presName="tx1" presStyleLbl="revTx" presStyleIdx="1" presStyleCnt="6"/>
      <dgm:spPr/>
    </dgm:pt>
    <dgm:pt modelId="{FC891BE8-D326-435A-906B-47C7931A729B}" type="pres">
      <dgm:prSet presAssocID="{312168CD-11F0-4025-97ED-54B9B3215B67}" presName="vert1" presStyleCnt="0"/>
      <dgm:spPr/>
    </dgm:pt>
    <dgm:pt modelId="{C8E06745-70B0-49C1-95CC-4F7A43625685}" type="pres">
      <dgm:prSet presAssocID="{85806516-AB24-440E-9DB8-6554B233C3B7}" presName="thickLine" presStyleLbl="alignNode1" presStyleIdx="2" presStyleCnt="6"/>
      <dgm:spPr/>
    </dgm:pt>
    <dgm:pt modelId="{941712FB-DD1F-404C-9B19-A791BA8A510B}" type="pres">
      <dgm:prSet presAssocID="{85806516-AB24-440E-9DB8-6554B233C3B7}" presName="horz1" presStyleCnt="0"/>
      <dgm:spPr/>
    </dgm:pt>
    <dgm:pt modelId="{096CA70D-2552-44EC-BF98-4EFF8A19D77E}" type="pres">
      <dgm:prSet presAssocID="{85806516-AB24-440E-9DB8-6554B233C3B7}" presName="tx1" presStyleLbl="revTx" presStyleIdx="2" presStyleCnt="6"/>
      <dgm:spPr/>
    </dgm:pt>
    <dgm:pt modelId="{9BF50B20-5802-4DF6-B67D-C96275A66A6F}" type="pres">
      <dgm:prSet presAssocID="{85806516-AB24-440E-9DB8-6554B233C3B7}" presName="vert1" presStyleCnt="0"/>
      <dgm:spPr/>
    </dgm:pt>
    <dgm:pt modelId="{06FD1A8B-27CE-449D-9BC4-3E548D2495EC}" type="pres">
      <dgm:prSet presAssocID="{BBEF5F83-8D78-447C-9597-D6B2D6E2510E}" presName="thickLine" presStyleLbl="alignNode1" presStyleIdx="3" presStyleCnt="6"/>
      <dgm:spPr/>
    </dgm:pt>
    <dgm:pt modelId="{58CE4B73-5AA2-4000-9B1D-D874F0470BA0}" type="pres">
      <dgm:prSet presAssocID="{BBEF5F83-8D78-447C-9597-D6B2D6E2510E}" presName="horz1" presStyleCnt="0"/>
      <dgm:spPr/>
    </dgm:pt>
    <dgm:pt modelId="{A0DBB52B-39E6-498D-9BB3-2EEAA1F819FA}" type="pres">
      <dgm:prSet presAssocID="{BBEF5F83-8D78-447C-9597-D6B2D6E2510E}" presName="tx1" presStyleLbl="revTx" presStyleIdx="3" presStyleCnt="6"/>
      <dgm:spPr/>
    </dgm:pt>
    <dgm:pt modelId="{AD88D95A-4288-499F-998C-E066B0677ABD}" type="pres">
      <dgm:prSet presAssocID="{BBEF5F83-8D78-447C-9597-D6B2D6E2510E}" presName="vert1" presStyleCnt="0"/>
      <dgm:spPr/>
    </dgm:pt>
    <dgm:pt modelId="{CC278B30-47E8-4BC1-AE36-BCBE21C21605}" type="pres">
      <dgm:prSet presAssocID="{316393C8-D3BF-4EED-84C3-115527AB9731}" presName="thickLine" presStyleLbl="alignNode1" presStyleIdx="4" presStyleCnt="6"/>
      <dgm:spPr/>
    </dgm:pt>
    <dgm:pt modelId="{9FE53DFC-54BA-4DE5-931E-652DF6F5766E}" type="pres">
      <dgm:prSet presAssocID="{316393C8-D3BF-4EED-84C3-115527AB9731}" presName="horz1" presStyleCnt="0"/>
      <dgm:spPr/>
    </dgm:pt>
    <dgm:pt modelId="{F1E97B48-3B1C-497B-9E60-3CDECF973A4A}" type="pres">
      <dgm:prSet presAssocID="{316393C8-D3BF-4EED-84C3-115527AB9731}" presName="tx1" presStyleLbl="revTx" presStyleIdx="4" presStyleCnt="6"/>
      <dgm:spPr/>
    </dgm:pt>
    <dgm:pt modelId="{1ADBB329-D43B-40F7-B808-8B3EC8783270}" type="pres">
      <dgm:prSet presAssocID="{316393C8-D3BF-4EED-84C3-115527AB9731}" presName="vert1" presStyleCnt="0"/>
      <dgm:spPr/>
    </dgm:pt>
    <dgm:pt modelId="{3473D7C4-F815-4DD0-9FA1-5A830E0F12B6}" type="pres">
      <dgm:prSet presAssocID="{608B7E40-957C-4A63-B13B-3CA59B4A227C}" presName="thickLine" presStyleLbl="alignNode1" presStyleIdx="5" presStyleCnt="6"/>
      <dgm:spPr/>
    </dgm:pt>
    <dgm:pt modelId="{2316C69A-8BF9-44C3-A634-9DF68E705C1A}" type="pres">
      <dgm:prSet presAssocID="{608B7E40-957C-4A63-B13B-3CA59B4A227C}" presName="horz1" presStyleCnt="0"/>
      <dgm:spPr/>
    </dgm:pt>
    <dgm:pt modelId="{1EEBC19F-2C52-452C-9BCA-0B9BD85F0518}" type="pres">
      <dgm:prSet presAssocID="{608B7E40-957C-4A63-B13B-3CA59B4A227C}" presName="tx1" presStyleLbl="revTx" presStyleIdx="5" presStyleCnt="6"/>
      <dgm:spPr/>
    </dgm:pt>
    <dgm:pt modelId="{2DF3254A-38A3-4AE7-89A0-1A2B723244F0}" type="pres">
      <dgm:prSet presAssocID="{608B7E40-957C-4A63-B13B-3CA59B4A227C}" presName="vert1" presStyleCnt="0"/>
      <dgm:spPr/>
    </dgm:pt>
  </dgm:ptLst>
  <dgm:cxnLst>
    <dgm:cxn modelId="{58BE1B1C-3C9A-4963-A9C8-5AFF57E4EACB}" srcId="{601DFD91-B769-4CDE-9D90-957D00F5F260}" destId="{85806516-AB24-440E-9DB8-6554B233C3B7}" srcOrd="2" destOrd="0" parTransId="{9FE0074F-A9F0-4A15-8E15-D6F21489224B}" sibTransId="{91976982-EAEC-421C-A615-4478FD30D724}"/>
    <dgm:cxn modelId="{45A2921F-5C32-4374-9A15-08602AAAA0A2}" type="presOf" srcId="{601DFD91-B769-4CDE-9D90-957D00F5F260}" destId="{6B8AF260-B258-4CFC-A72D-9F5245D708B5}" srcOrd="0" destOrd="0" presId="urn:microsoft.com/office/officeart/2008/layout/LinedList"/>
    <dgm:cxn modelId="{88FD3126-18A8-46FA-84C8-180E6238EBE0}" srcId="{601DFD91-B769-4CDE-9D90-957D00F5F260}" destId="{96980465-95FE-4E5A-80AA-452D050ADBBB}" srcOrd="0" destOrd="0" parTransId="{F5887550-848B-4FE3-B03D-68ED015F4860}" sibTransId="{B760CACE-4033-4363-B898-89C4E1105D5E}"/>
    <dgm:cxn modelId="{FFE7F45F-8D32-4F9E-8001-B2436BF13D94}" srcId="{601DFD91-B769-4CDE-9D90-957D00F5F260}" destId="{BBEF5F83-8D78-447C-9597-D6B2D6E2510E}" srcOrd="3" destOrd="0" parTransId="{AEA9E99E-B609-40BA-BDFC-3207937179A1}" sibTransId="{967A3A87-2365-4BCA-804E-F87093CC3769}"/>
    <dgm:cxn modelId="{CA29FA49-9E2F-4580-BA60-D9CE671A7EC3}" type="presOf" srcId="{316393C8-D3BF-4EED-84C3-115527AB9731}" destId="{F1E97B48-3B1C-497B-9E60-3CDECF973A4A}" srcOrd="0" destOrd="0" presId="urn:microsoft.com/office/officeart/2008/layout/LinedList"/>
    <dgm:cxn modelId="{40BFC557-28A8-4C09-90C8-4D7648CF7259}" srcId="{601DFD91-B769-4CDE-9D90-957D00F5F260}" destId="{316393C8-D3BF-4EED-84C3-115527AB9731}" srcOrd="4" destOrd="0" parTransId="{971FAC61-8E43-4676-BCC4-F7A71A8541F2}" sibTransId="{8E677C78-AB29-4D81-A7D2-6D6922A5539F}"/>
    <dgm:cxn modelId="{74D11D78-5D5B-4103-96F3-AADC99D1D8B0}" type="presOf" srcId="{85806516-AB24-440E-9DB8-6554B233C3B7}" destId="{096CA70D-2552-44EC-BF98-4EFF8A19D77E}" srcOrd="0" destOrd="0" presId="urn:microsoft.com/office/officeart/2008/layout/LinedList"/>
    <dgm:cxn modelId="{0959718B-CC7B-406A-9BF6-684C2EBED651}" type="presOf" srcId="{312168CD-11F0-4025-97ED-54B9B3215B67}" destId="{42FE666A-7A65-496B-B90A-D8DDEADF43FF}" srcOrd="0" destOrd="0" presId="urn:microsoft.com/office/officeart/2008/layout/LinedList"/>
    <dgm:cxn modelId="{8F793193-4C8F-4B7E-A823-662797DE7A80}" srcId="{601DFD91-B769-4CDE-9D90-957D00F5F260}" destId="{312168CD-11F0-4025-97ED-54B9B3215B67}" srcOrd="1" destOrd="0" parTransId="{CB0A45E8-21B8-44AC-BE05-F25842CDDBDC}" sibTransId="{85944B81-96FD-4DDD-94CF-F946F6027780}"/>
    <dgm:cxn modelId="{77ACD9C8-BC18-4D13-A213-F3BE438DAC6C}" type="presOf" srcId="{BBEF5F83-8D78-447C-9597-D6B2D6E2510E}" destId="{A0DBB52B-39E6-498D-9BB3-2EEAA1F819FA}" srcOrd="0" destOrd="0" presId="urn:microsoft.com/office/officeart/2008/layout/LinedList"/>
    <dgm:cxn modelId="{DC91EEDE-D743-426D-B360-3947B3E3C295}" type="presOf" srcId="{608B7E40-957C-4A63-B13B-3CA59B4A227C}" destId="{1EEBC19F-2C52-452C-9BCA-0B9BD85F0518}" srcOrd="0" destOrd="0" presId="urn:microsoft.com/office/officeart/2008/layout/LinedList"/>
    <dgm:cxn modelId="{8973F6F9-DA84-43C8-B781-F44F4DE5CF20}" srcId="{601DFD91-B769-4CDE-9D90-957D00F5F260}" destId="{608B7E40-957C-4A63-B13B-3CA59B4A227C}" srcOrd="5" destOrd="0" parTransId="{F1150B3F-D9C0-4ACE-B825-CD038DDB33FF}" sibTransId="{9E5DB862-901D-4984-BB8C-25C52EEA66CB}"/>
    <dgm:cxn modelId="{E75DAEFC-F96A-42B8-8FBC-D80883062AD5}" type="presOf" srcId="{96980465-95FE-4E5A-80AA-452D050ADBBB}" destId="{A4522E59-9DDF-40C5-AE1F-2D6DC35B51FF}" srcOrd="0" destOrd="0" presId="urn:microsoft.com/office/officeart/2008/layout/LinedList"/>
    <dgm:cxn modelId="{4D0958E9-5CB0-4ABF-9BFE-A5B9AB8875ED}" type="presParOf" srcId="{6B8AF260-B258-4CFC-A72D-9F5245D708B5}" destId="{6387976A-EBA8-4649-8BBD-072D7276812A}" srcOrd="0" destOrd="0" presId="urn:microsoft.com/office/officeart/2008/layout/LinedList"/>
    <dgm:cxn modelId="{D3CFE81F-CA9C-46FC-9CD5-03ADBDBE3566}" type="presParOf" srcId="{6B8AF260-B258-4CFC-A72D-9F5245D708B5}" destId="{2DD2B054-C0A5-4DAE-A108-36224D0C8945}" srcOrd="1" destOrd="0" presId="urn:microsoft.com/office/officeart/2008/layout/LinedList"/>
    <dgm:cxn modelId="{8B924410-1CAB-4875-AA76-298DE565BD54}" type="presParOf" srcId="{2DD2B054-C0A5-4DAE-A108-36224D0C8945}" destId="{A4522E59-9DDF-40C5-AE1F-2D6DC35B51FF}" srcOrd="0" destOrd="0" presId="urn:microsoft.com/office/officeart/2008/layout/LinedList"/>
    <dgm:cxn modelId="{695214A7-4F95-4C59-8A95-E10E13CE6E5C}" type="presParOf" srcId="{2DD2B054-C0A5-4DAE-A108-36224D0C8945}" destId="{EBF61F54-DFAD-4C1C-AC47-60CAA860DB88}" srcOrd="1" destOrd="0" presId="urn:microsoft.com/office/officeart/2008/layout/LinedList"/>
    <dgm:cxn modelId="{D82F01B9-38C3-4017-BFEF-A7BF2D59786D}" type="presParOf" srcId="{6B8AF260-B258-4CFC-A72D-9F5245D708B5}" destId="{E5CDAD59-1179-4763-BF07-E63BEDCD60A5}" srcOrd="2" destOrd="0" presId="urn:microsoft.com/office/officeart/2008/layout/LinedList"/>
    <dgm:cxn modelId="{47AB233A-3550-41F8-8BA8-AD6C955D9DC7}" type="presParOf" srcId="{6B8AF260-B258-4CFC-A72D-9F5245D708B5}" destId="{0ADEBA5C-40CB-4852-B18C-3D770D7F71EF}" srcOrd="3" destOrd="0" presId="urn:microsoft.com/office/officeart/2008/layout/LinedList"/>
    <dgm:cxn modelId="{6BD253E9-EB6C-41E0-928B-39EFE47AD092}" type="presParOf" srcId="{0ADEBA5C-40CB-4852-B18C-3D770D7F71EF}" destId="{42FE666A-7A65-496B-B90A-D8DDEADF43FF}" srcOrd="0" destOrd="0" presId="urn:microsoft.com/office/officeart/2008/layout/LinedList"/>
    <dgm:cxn modelId="{5E4B85FA-3A73-4E81-AFA7-7E470716495A}" type="presParOf" srcId="{0ADEBA5C-40CB-4852-B18C-3D770D7F71EF}" destId="{FC891BE8-D326-435A-906B-47C7931A729B}" srcOrd="1" destOrd="0" presId="urn:microsoft.com/office/officeart/2008/layout/LinedList"/>
    <dgm:cxn modelId="{9C32C40E-571F-4193-B812-4B4C2529052D}" type="presParOf" srcId="{6B8AF260-B258-4CFC-A72D-9F5245D708B5}" destId="{C8E06745-70B0-49C1-95CC-4F7A43625685}" srcOrd="4" destOrd="0" presId="urn:microsoft.com/office/officeart/2008/layout/LinedList"/>
    <dgm:cxn modelId="{13F01C0D-673F-4A02-8221-F7D19488E49A}" type="presParOf" srcId="{6B8AF260-B258-4CFC-A72D-9F5245D708B5}" destId="{941712FB-DD1F-404C-9B19-A791BA8A510B}" srcOrd="5" destOrd="0" presId="urn:microsoft.com/office/officeart/2008/layout/LinedList"/>
    <dgm:cxn modelId="{011C605F-6119-4FAB-B4AA-3528058706A8}" type="presParOf" srcId="{941712FB-DD1F-404C-9B19-A791BA8A510B}" destId="{096CA70D-2552-44EC-BF98-4EFF8A19D77E}" srcOrd="0" destOrd="0" presId="urn:microsoft.com/office/officeart/2008/layout/LinedList"/>
    <dgm:cxn modelId="{08B7F423-AD8B-431E-AD73-3D4DA412FA58}" type="presParOf" srcId="{941712FB-DD1F-404C-9B19-A791BA8A510B}" destId="{9BF50B20-5802-4DF6-B67D-C96275A66A6F}" srcOrd="1" destOrd="0" presId="urn:microsoft.com/office/officeart/2008/layout/LinedList"/>
    <dgm:cxn modelId="{727C71D6-6CA9-44C6-BA86-381C391623B1}" type="presParOf" srcId="{6B8AF260-B258-4CFC-A72D-9F5245D708B5}" destId="{06FD1A8B-27CE-449D-9BC4-3E548D2495EC}" srcOrd="6" destOrd="0" presId="urn:microsoft.com/office/officeart/2008/layout/LinedList"/>
    <dgm:cxn modelId="{43F72B53-E278-4C6E-B926-078332A311AC}" type="presParOf" srcId="{6B8AF260-B258-4CFC-A72D-9F5245D708B5}" destId="{58CE4B73-5AA2-4000-9B1D-D874F0470BA0}" srcOrd="7" destOrd="0" presId="urn:microsoft.com/office/officeart/2008/layout/LinedList"/>
    <dgm:cxn modelId="{BC49B655-3AFE-4134-8679-AFCBAB6170C6}" type="presParOf" srcId="{58CE4B73-5AA2-4000-9B1D-D874F0470BA0}" destId="{A0DBB52B-39E6-498D-9BB3-2EEAA1F819FA}" srcOrd="0" destOrd="0" presId="urn:microsoft.com/office/officeart/2008/layout/LinedList"/>
    <dgm:cxn modelId="{8FEB606B-3019-472C-87BC-434456B8532F}" type="presParOf" srcId="{58CE4B73-5AA2-4000-9B1D-D874F0470BA0}" destId="{AD88D95A-4288-499F-998C-E066B0677ABD}" srcOrd="1" destOrd="0" presId="urn:microsoft.com/office/officeart/2008/layout/LinedList"/>
    <dgm:cxn modelId="{73BB7AA1-7540-4A16-B11E-C283E1565EC0}" type="presParOf" srcId="{6B8AF260-B258-4CFC-A72D-9F5245D708B5}" destId="{CC278B30-47E8-4BC1-AE36-BCBE21C21605}" srcOrd="8" destOrd="0" presId="urn:microsoft.com/office/officeart/2008/layout/LinedList"/>
    <dgm:cxn modelId="{7FB5B998-AC11-4AE3-B57B-403A58E2F080}" type="presParOf" srcId="{6B8AF260-B258-4CFC-A72D-9F5245D708B5}" destId="{9FE53DFC-54BA-4DE5-931E-652DF6F5766E}" srcOrd="9" destOrd="0" presId="urn:microsoft.com/office/officeart/2008/layout/LinedList"/>
    <dgm:cxn modelId="{FCEE3D04-8848-434D-984F-95F5EF1A3A91}" type="presParOf" srcId="{9FE53DFC-54BA-4DE5-931E-652DF6F5766E}" destId="{F1E97B48-3B1C-497B-9E60-3CDECF973A4A}" srcOrd="0" destOrd="0" presId="urn:microsoft.com/office/officeart/2008/layout/LinedList"/>
    <dgm:cxn modelId="{1E700E83-31C6-4872-8F8C-6072EC52706D}" type="presParOf" srcId="{9FE53DFC-54BA-4DE5-931E-652DF6F5766E}" destId="{1ADBB329-D43B-40F7-B808-8B3EC8783270}" srcOrd="1" destOrd="0" presId="urn:microsoft.com/office/officeart/2008/layout/LinedList"/>
    <dgm:cxn modelId="{C3B985C5-28C6-4FB4-AE2F-2B314B065420}" type="presParOf" srcId="{6B8AF260-B258-4CFC-A72D-9F5245D708B5}" destId="{3473D7C4-F815-4DD0-9FA1-5A830E0F12B6}" srcOrd="10" destOrd="0" presId="urn:microsoft.com/office/officeart/2008/layout/LinedList"/>
    <dgm:cxn modelId="{49AF529B-1BE2-4DBC-B030-5559323B4E5C}" type="presParOf" srcId="{6B8AF260-B258-4CFC-A72D-9F5245D708B5}" destId="{2316C69A-8BF9-44C3-A634-9DF68E705C1A}" srcOrd="11" destOrd="0" presId="urn:microsoft.com/office/officeart/2008/layout/LinedList"/>
    <dgm:cxn modelId="{013A243E-7945-45E2-BE7B-816EA6F617A6}" type="presParOf" srcId="{2316C69A-8BF9-44C3-A634-9DF68E705C1A}" destId="{1EEBC19F-2C52-452C-9BCA-0B9BD85F0518}" srcOrd="0" destOrd="0" presId="urn:microsoft.com/office/officeart/2008/layout/LinedList"/>
    <dgm:cxn modelId="{50D092F2-F21D-424E-B72B-688564C36D58}" type="presParOf" srcId="{2316C69A-8BF9-44C3-A634-9DF68E705C1A}" destId="{2DF3254A-38A3-4AE7-89A0-1A2B723244F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19D91A-2168-4CEA-9E0B-FE55F9C52E56}"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KZ"/>
        </a:p>
      </dgm:t>
    </dgm:pt>
    <dgm:pt modelId="{44DE4F9A-170B-473A-9E63-4867B6E37F53}">
      <dgm:prSet/>
      <dgm:spPr/>
      <dgm:t>
        <a:bodyPr/>
        <a:lstStyle/>
        <a:p>
          <a:pPr>
            <a:spcBef>
              <a:spcPts val="0"/>
            </a:spcBef>
            <a:spcAft>
              <a:spcPts val="0"/>
            </a:spcAft>
          </a:pPr>
          <a:r>
            <a:rPr lang="kk-KZ">
              <a:solidFill>
                <a:schemeClr val="tx1"/>
              </a:solidFill>
              <a:latin typeface="Times New Roman" panose="02020603050405020304" pitchFamily="18" charset="0"/>
              <a:cs typeface="Times New Roman" panose="02020603050405020304" pitchFamily="18" charset="0"/>
            </a:rPr>
            <a:t>Еңбек ресурстары кез келген кәсіпорынның басты ресурсы болып табылады. Себебі кәсіпорынның өндірістік қызметінің нәтижесі еңбек ресурстарын таңдау сапасы мен пайдалану тиімділігіне көп жағдайда тәуелді болады.</a:t>
          </a:r>
          <a:endParaRPr lang="ru-KZ">
            <a:solidFill>
              <a:schemeClr val="tx1"/>
            </a:solidFill>
            <a:latin typeface="Times New Roman" panose="02020603050405020304" pitchFamily="18" charset="0"/>
            <a:cs typeface="Times New Roman" panose="02020603050405020304" pitchFamily="18" charset="0"/>
          </a:endParaRPr>
        </a:p>
      </dgm:t>
    </dgm:pt>
    <dgm:pt modelId="{55B98639-0C8E-454F-ADFA-FA5DC8EF6A7C}" type="parTrans" cxnId="{49D12CB0-AD11-4CE4-AE4D-A0BA1D342A7F}">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AD83CA63-C8B7-416C-B2BF-06DAE8A0E625}" type="sibTrans" cxnId="{49D12CB0-AD11-4CE4-AE4D-A0BA1D342A7F}">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73A94E0D-218A-495A-A3CC-4DA0DD305DB3}">
      <dgm:prSet/>
      <dgm:spPr/>
      <dgm:t>
        <a:bodyPr/>
        <a:lstStyle/>
        <a:p>
          <a:pPr>
            <a:spcBef>
              <a:spcPts val="0"/>
            </a:spcBef>
            <a:spcAft>
              <a:spcPts val="0"/>
            </a:spcAft>
          </a:pPr>
          <a:r>
            <a:rPr lang="kk-KZ" i="1">
              <a:solidFill>
                <a:schemeClr val="tx1"/>
              </a:solidFill>
              <a:latin typeface="Times New Roman" panose="02020603050405020304" pitchFamily="18" charset="0"/>
              <a:cs typeface="Times New Roman" panose="02020603050405020304" pitchFamily="18" charset="0"/>
            </a:rPr>
            <a:t>Кәсіпорын кадры </a:t>
          </a:r>
          <a:r>
            <a:rPr lang="kk-KZ">
              <a:solidFill>
                <a:schemeClr val="tx1"/>
              </a:solidFill>
              <a:latin typeface="Times New Roman" panose="02020603050405020304" pitchFamily="18" charset="0"/>
              <a:cs typeface="Times New Roman" panose="02020603050405020304" pitchFamily="18" charset="0"/>
            </a:rPr>
            <a:t>-  оның жұмысшыларының негізгі штаттық құрамы.</a:t>
          </a:r>
          <a:endParaRPr lang="ru-KZ">
            <a:solidFill>
              <a:schemeClr val="tx1"/>
            </a:solidFill>
            <a:latin typeface="Times New Roman" panose="02020603050405020304" pitchFamily="18" charset="0"/>
            <a:cs typeface="Times New Roman" panose="02020603050405020304" pitchFamily="18" charset="0"/>
          </a:endParaRPr>
        </a:p>
      </dgm:t>
    </dgm:pt>
    <dgm:pt modelId="{8AF8B197-2A37-46E8-9342-C8DB763937C6}" type="parTrans" cxnId="{27B93CEA-A520-46E1-A9DD-2474126485C7}">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E288B012-2C22-4AAB-8B53-6B7BF79DBE31}" type="sibTrans" cxnId="{27B93CEA-A520-46E1-A9DD-2474126485C7}">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5F0D858D-F6E3-4B2D-9898-4D29F951AA1F}">
      <dgm:prSet/>
      <dgm:spPr/>
      <dgm:t>
        <a:bodyPr/>
        <a:lstStyle/>
        <a:p>
          <a:pPr>
            <a:spcBef>
              <a:spcPts val="0"/>
            </a:spcBef>
            <a:spcAft>
              <a:spcPts val="0"/>
            </a:spcAft>
          </a:pPr>
          <a:r>
            <a:rPr lang="kk-KZ" i="1">
              <a:solidFill>
                <a:schemeClr val="tx1"/>
              </a:solidFill>
              <a:latin typeface="Times New Roman" panose="02020603050405020304" pitchFamily="18" charset="0"/>
              <a:cs typeface="Times New Roman" panose="02020603050405020304" pitchFamily="18" charset="0"/>
            </a:rPr>
            <a:t>Кәсіпорын персоналы </a:t>
          </a:r>
          <a:r>
            <a:rPr lang="kk-KZ">
              <a:solidFill>
                <a:schemeClr val="tx1"/>
              </a:solidFill>
              <a:latin typeface="Times New Roman" panose="02020603050405020304" pitchFamily="18" charset="0"/>
              <a:cs typeface="Times New Roman" panose="02020603050405020304" pitchFamily="18" charset="0"/>
            </a:rPr>
            <a:t>– бұл оның қызметтерін жүзеге асыруын қамтамасыз ететін барлық жұмысшылардың жиынтығы. Персоналға әдетте өндірістік немесе басқару операцияларын жүзеге асыратын  және еңбек құралдарын пайдалана отырып еңбекті қайта өңдеумен айналысатын барлық жұмысшыларды (еңбек ұжымын) жатқызамыз. </a:t>
          </a:r>
          <a:endParaRPr lang="ru-KZ">
            <a:solidFill>
              <a:schemeClr val="tx1"/>
            </a:solidFill>
            <a:latin typeface="Times New Roman" panose="02020603050405020304" pitchFamily="18" charset="0"/>
            <a:cs typeface="Times New Roman" panose="02020603050405020304" pitchFamily="18" charset="0"/>
          </a:endParaRPr>
        </a:p>
      </dgm:t>
    </dgm:pt>
    <dgm:pt modelId="{DCEF1E28-9C1D-43B4-A794-D39FB14CF75F}" type="parTrans" cxnId="{1D8DB2F6-DDD6-4649-8D77-8B16C1F889AE}">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977DE7A9-0318-4F6C-AF32-6E1A5799EC34}" type="sibTrans" cxnId="{1D8DB2F6-DDD6-4649-8D77-8B16C1F889AE}">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5771D73-90AB-4C69-9858-F7E33744677F}">
      <dgm:prSet/>
      <dgm:spPr/>
      <dgm:t>
        <a:bodyPr/>
        <a:lstStyle/>
        <a:p>
          <a:pPr>
            <a:spcBef>
              <a:spcPts val="0"/>
            </a:spcBef>
            <a:spcAft>
              <a:spcPts val="0"/>
            </a:spcAft>
          </a:pPr>
          <a:r>
            <a:rPr lang="kk-KZ" dirty="0">
              <a:solidFill>
                <a:schemeClr val="tx1"/>
              </a:solidFill>
              <a:latin typeface="Times New Roman" panose="02020603050405020304" pitchFamily="18" charset="0"/>
              <a:cs typeface="Times New Roman" panose="02020603050405020304" pitchFamily="18" charset="0"/>
            </a:rPr>
            <a:t>Демек, </a:t>
          </a:r>
          <a:r>
            <a:rPr lang="kk-KZ" b="1" i="1" dirty="0">
              <a:solidFill>
                <a:schemeClr val="tx1"/>
              </a:solidFill>
              <a:latin typeface="Times New Roman" panose="02020603050405020304" pitchFamily="18" charset="0"/>
              <a:cs typeface="Times New Roman" panose="02020603050405020304" pitchFamily="18" charset="0"/>
            </a:rPr>
            <a:t>кәсіпорын персоналы  </a:t>
          </a:r>
          <a:r>
            <a:rPr lang="kk-KZ" dirty="0">
              <a:solidFill>
                <a:schemeClr val="tx1"/>
              </a:solidFill>
              <a:latin typeface="Times New Roman" panose="02020603050405020304" pitchFamily="18" charset="0"/>
              <a:cs typeface="Times New Roman" panose="02020603050405020304" pitchFamily="18" charset="0"/>
            </a:rPr>
            <a:t>- бұл берілген заңды тұлғамен еңбек келісімшарты  және азаматтық-құқықтық сипаттағы келісімшарттармен реттелетін қатынас орнатқан жеке тұлғалардың жиынтығы, ұйымның барлық жалдамалы жұмысшылары, сондай-ақ берілген кәсіпорында жұмыс атқаратын оның меншік иелерінен тұратын жеке құрамы. </a:t>
          </a:r>
          <a:endParaRPr lang="ru-KZ" dirty="0">
            <a:solidFill>
              <a:schemeClr val="tx1"/>
            </a:solidFill>
            <a:latin typeface="Times New Roman" panose="02020603050405020304" pitchFamily="18" charset="0"/>
            <a:cs typeface="Times New Roman" panose="02020603050405020304" pitchFamily="18" charset="0"/>
          </a:endParaRPr>
        </a:p>
      </dgm:t>
    </dgm:pt>
    <dgm:pt modelId="{182EFAAD-8EF5-471D-802F-53177693D624}" type="parTrans" cxnId="{2FDCF31B-22E4-4601-AEB2-FF68D9EF860B}">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08C2EB23-A61A-4D6B-90ED-0C2A45C94805}" type="sibTrans" cxnId="{2FDCF31B-22E4-4601-AEB2-FF68D9EF860B}">
      <dgm:prSet/>
      <dgm:spPr/>
      <dgm:t>
        <a:bodyPr/>
        <a:lstStyle/>
        <a:p>
          <a:pPr>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18C81126-86B6-4FA7-A1F5-8D92A20CC70E}" type="pres">
      <dgm:prSet presAssocID="{6019D91A-2168-4CEA-9E0B-FE55F9C52E56}" presName="linear" presStyleCnt="0">
        <dgm:presLayoutVars>
          <dgm:dir/>
          <dgm:resizeHandles val="exact"/>
        </dgm:presLayoutVars>
      </dgm:prSet>
      <dgm:spPr/>
    </dgm:pt>
    <dgm:pt modelId="{AEF2DA47-F1B3-4DF6-B68F-94AFFCAD8987}" type="pres">
      <dgm:prSet presAssocID="{44DE4F9A-170B-473A-9E63-4867B6E37F53}" presName="comp" presStyleCnt="0"/>
      <dgm:spPr/>
    </dgm:pt>
    <dgm:pt modelId="{F93D0074-1B2D-4175-8820-B0E149FAF75A}" type="pres">
      <dgm:prSet presAssocID="{44DE4F9A-170B-473A-9E63-4867B6E37F53}" presName="box" presStyleLbl="node1" presStyleIdx="0" presStyleCnt="4"/>
      <dgm:spPr/>
    </dgm:pt>
    <dgm:pt modelId="{AE2C4F36-63BC-4E1A-8087-23F2B021C7A8}" type="pres">
      <dgm:prSet presAssocID="{44DE4F9A-170B-473A-9E63-4867B6E37F53}"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extLst>
        <a:ext uri="{E40237B7-FDA0-4F09-8148-C483321AD2D9}">
          <dgm14:cNvPr xmlns:dgm14="http://schemas.microsoft.com/office/drawing/2010/diagram" id="0" name="" descr="Сетка с маленькими кругами"/>
        </a:ext>
      </dgm:extLst>
    </dgm:pt>
    <dgm:pt modelId="{C203AB86-ABF4-43E2-993D-9620DCBD95D1}" type="pres">
      <dgm:prSet presAssocID="{44DE4F9A-170B-473A-9E63-4867B6E37F53}" presName="text" presStyleLbl="node1" presStyleIdx="0" presStyleCnt="4">
        <dgm:presLayoutVars>
          <dgm:bulletEnabled val="1"/>
        </dgm:presLayoutVars>
      </dgm:prSet>
      <dgm:spPr/>
    </dgm:pt>
    <dgm:pt modelId="{25951E48-F6E1-496C-BBC0-EB992D99557F}" type="pres">
      <dgm:prSet presAssocID="{AD83CA63-C8B7-416C-B2BF-06DAE8A0E625}" presName="spacer" presStyleCnt="0"/>
      <dgm:spPr/>
    </dgm:pt>
    <dgm:pt modelId="{CDC60BC0-0135-4FF4-96F0-FD6B64A410CC}" type="pres">
      <dgm:prSet presAssocID="{73A94E0D-218A-495A-A3CC-4DA0DD305DB3}" presName="comp" presStyleCnt="0"/>
      <dgm:spPr/>
    </dgm:pt>
    <dgm:pt modelId="{79333161-A8C4-48C7-B312-27A332486870}" type="pres">
      <dgm:prSet presAssocID="{73A94E0D-218A-495A-A3CC-4DA0DD305DB3}" presName="box" presStyleLbl="node1" presStyleIdx="1" presStyleCnt="4"/>
      <dgm:spPr/>
    </dgm:pt>
    <dgm:pt modelId="{C851A13B-8B06-43E7-A283-03DCC55D1457}" type="pres">
      <dgm:prSet presAssocID="{73A94E0D-218A-495A-A3CC-4DA0DD305DB3}" presName="img" presStyleLbl="fgImgPlace1" presStyleIdx="1" presStyleCnt="4"/>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pt>
    <dgm:pt modelId="{9A190702-1122-4904-BD78-62DC40C26DC4}" type="pres">
      <dgm:prSet presAssocID="{73A94E0D-218A-495A-A3CC-4DA0DD305DB3}" presName="text" presStyleLbl="node1" presStyleIdx="1" presStyleCnt="4">
        <dgm:presLayoutVars>
          <dgm:bulletEnabled val="1"/>
        </dgm:presLayoutVars>
      </dgm:prSet>
      <dgm:spPr/>
    </dgm:pt>
    <dgm:pt modelId="{FE1BED8D-E0E2-4E98-B68F-13E9B123DA8B}" type="pres">
      <dgm:prSet presAssocID="{E288B012-2C22-4AAB-8B53-6B7BF79DBE31}" presName="spacer" presStyleCnt="0"/>
      <dgm:spPr/>
    </dgm:pt>
    <dgm:pt modelId="{99ADD4CC-417E-4F32-823C-69E6EF3C27FF}" type="pres">
      <dgm:prSet presAssocID="{5F0D858D-F6E3-4B2D-9898-4D29F951AA1F}" presName="comp" presStyleCnt="0"/>
      <dgm:spPr/>
    </dgm:pt>
    <dgm:pt modelId="{604B26AF-5352-45DD-AB17-919683478EE9}" type="pres">
      <dgm:prSet presAssocID="{5F0D858D-F6E3-4B2D-9898-4D29F951AA1F}" presName="box" presStyleLbl="node1" presStyleIdx="2" presStyleCnt="4"/>
      <dgm:spPr/>
    </dgm:pt>
    <dgm:pt modelId="{74836BDC-A2AF-44D7-8334-580AD4F1692B}" type="pres">
      <dgm:prSet presAssocID="{5F0D858D-F6E3-4B2D-9898-4D29F951AA1F}" presName="img" presStyleLbl="fgImgPlace1" presStyleIdx="2" presStyleCnt="4"/>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pt>
    <dgm:pt modelId="{9C344E44-53BB-4FE4-80DB-C38B5C95D8C5}" type="pres">
      <dgm:prSet presAssocID="{5F0D858D-F6E3-4B2D-9898-4D29F951AA1F}" presName="text" presStyleLbl="node1" presStyleIdx="2" presStyleCnt="4">
        <dgm:presLayoutVars>
          <dgm:bulletEnabled val="1"/>
        </dgm:presLayoutVars>
      </dgm:prSet>
      <dgm:spPr/>
    </dgm:pt>
    <dgm:pt modelId="{324B912F-7549-497F-8E31-ABB1FA2BC2D2}" type="pres">
      <dgm:prSet presAssocID="{977DE7A9-0318-4F6C-AF32-6E1A5799EC34}" presName="spacer" presStyleCnt="0"/>
      <dgm:spPr/>
    </dgm:pt>
    <dgm:pt modelId="{4462B528-73D9-4068-BD26-EFDA61BD25BA}" type="pres">
      <dgm:prSet presAssocID="{65771D73-90AB-4C69-9858-F7E33744677F}" presName="comp" presStyleCnt="0"/>
      <dgm:spPr/>
    </dgm:pt>
    <dgm:pt modelId="{85FF4124-8E90-401B-AF87-093C1EEFE829}" type="pres">
      <dgm:prSet presAssocID="{65771D73-90AB-4C69-9858-F7E33744677F}" presName="box" presStyleLbl="node1" presStyleIdx="3" presStyleCnt="4"/>
      <dgm:spPr/>
    </dgm:pt>
    <dgm:pt modelId="{4AC92CA8-1D38-4A21-82DD-1BA216DF596A}" type="pres">
      <dgm:prSet presAssocID="{65771D73-90AB-4C69-9858-F7E33744677F}" presName="img" presStyleLbl="fgImgPlace1" presStyleIdx="3" presStyleCnt="4" custLinFactNeighborY="2322"/>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dgm:spPr>
    </dgm:pt>
    <dgm:pt modelId="{78A241FC-32C6-4C90-AF01-9162296141AF}" type="pres">
      <dgm:prSet presAssocID="{65771D73-90AB-4C69-9858-F7E33744677F}" presName="text" presStyleLbl="node1" presStyleIdx="3" presStyleCnt="4">
        <dgm:presLayoutVars>
          <dgm:bulletEnabled val="1"/>
        </dgm:presLayoutVars>
      </dgm:prSet>
      <dgm:spPr/>
    </dgm:pt>
  </dgm:ptLst>
  <dgm:cxnLst>
    <dgm:cxn modelId="{DA549511-5DED-4D25-9A0A-9F16566B014B}" type="presOf" srcId="{6019D91A-2168-4CEA-9E0B-FE55F9C52E56}" destId="{18C81126-86B6-4FA7-A1F5-8D92A20CC70E}" srcOrd="0" destOrd="0" presId="urn:microsoft.com/office/officeart/2005/8/layout/vList4"/>
    <dgm:cxn modelId="{2FDCF31B-22E4-4601-AEB2-FF68D9EF860B}" srcId="{6019D91A-2168-4CEA-9E0B-FE55F9C52E56}" destId="{65771D73-90AB-4C69-9858-F7E33744677F}" srcOrd="3" destOrd="0" parTransId="{182EFAAD-8EF5-471D-802F-53177693D624}" sibTransId="{08C2EB23-A61A-4D6B-90ED-0C2A45C94805}"/>
    <dgm:cxn modelId="{F7C0583A-7060-4B24-9601-FD0885BDAD85}" type="presOf" srcId="{65771D73-90AB-4C69-9858-F7E33744677F}" destId="{78A241FC-32C6-4C90-AF01-9162296141AF}" srcOrd="1" destOrd="0" presId="urn:microsoft.com/office/officeart/2005/8/layout/vList4"/>
    <dgm:cxn modelId="{0D10915F-DE56-4E74-9138-A5E99F2032DB}" type="presOf" srcId="{44DE4F9A-170B-473A-9E63-4867B6E37F53}" destId="{C203AB86-ABF4-43E2-993D-9620DCBD95D1}" srcOrd="1" destOrd="0" presId="urn:microsoft.com/office/officeart/2005/8/layout/vList4"/>
    <dgm:cxn modelId="{7899E442-0712-4FBC-BA29-6ED083E4FC96}" type="presOf" srcId="{5F0D858D-F6E3-4B2D-9898-4D29F951AA1F}" destId="{604B26AF-5352-45DD-AB17-919683478EE9}" srcOrd="0" destOrd="0" presId="urn:microsoft.com/office/officeart/2005/8/layout/vList4"/>
    <dgm:cxn modelId="{3CB08D6D-2FBD-499E-BE35-165959D9CA03}" type="presOf" srcId="{5F0D858D-F6E3-4B2D-9898-4D29F951AA1F}" destId="{9C344E44-53BB-4FE4-80DB-C38B5C95D8C5}" srcOrd="1" destOrd="0" presId="urn:microsoft.com/office/officeart/2005/8/layout/vList4"/>
    <dgm:cxn modelId="{7D158B95-2941-4DCF-8C5B-E5F9AE988D22}" type="presOf" srcId="{44DE4F9A-170B-473A-9E63-4867B6E37F53}" destId="{F93D0074-1B2D-4175-8820-B0E149FAF75A}" srcOrd="0" destOrd="0" presId="urn:microsoft.com/office/officeart/2005/8/layout/vList4"/>
    <dgm:cxn modelId="{49D12CB0-AD11-4CE4-AE4D-A0BA1D342A7F}" srcId="{6019D91A-2168-4CEA-9E0B-FE55F9C52E56}" destId="{44DE4F9A-170B-473A-9E63-4867B6E37F53}" srcOrd="0" destOrd="0" parTransId="{55B98639-0C8E-454F-ADFA-FA5DC8EF6A7C}" sibTransId="{AD83CA63-C8B7-416C-B2BF-06DAE8A0E625}"/>
    <dgm:cxn modelId="{E7DDFFB8-39B4-4F9C-B13A-3DA361D471A4}" type="presOf" srcId="{73A94E0D-218A-495A-A3CC-4DA0DD305DB3}" destId="{9A190702-1122-4904-BD78-62DC40C26DC4}" srcOrd="1" destOrd="0" presId="urn:microsoft.com/office/officeart/2005/8/layout/vList4"/>
    <dgm:cxn modelId="{425E34CF-CD32-46F5-99FC-E8CD3707FB1A}" type="presOf" srcId="{65771D73-90AB-4C69-9858-F7E33744677F}" destId="{85FF4124-8E90-401B-AF87-093C1EEFE829}" srcOrd="0" destOrd="0" presId="urn:microsoft.com/office/officeart/2005/8/layout/vList4"/>
    <dgm:cxn modelId="{D3B45CD1-383D-48C7-996C-81131946F2E5}" type="presOf" srcId="{73A94E0D-218A-495A-A3CC-4DA0DD305DB3}" destId="{79333161-A8C4-48C7-B312-27A332486870}" srcOrd="0" destOrd="0" presId="urn:microsoft.com/office/officeart/2005/8/layout/vList4"/>
    <dgm:cxn modelId="{27B93CEA-A520-46E1-A9DD-2474126485C7}" srcId="{6019D91A-2168-4CEA-9E0B-FE55F9C52E56}" destId="{73A94E0D-218A-495A-A3CC-4DA0DD305DB3}" srcOrd="1" destOrd="0" parTransId="{8AF8B197-2A37-46E8-9342-C8DB763937C6}" sibTransId="{E288B012-2C22-4AAB-8B53-6B7BF79DBE31}"/>
    <dgm:cxn modelId="{1D8DB2F6-DDD6-4649-8D77-8B16C1F889AE}" srcId="{6019D91A-2168-4CEA-9E0B-FE55F9C52E56}" destId="{5F0D858D-F6E3-4B2D-9898-4D29F951AA1F}" srcOrd="2" destOrd="0" parTransId="{DCEF1E28-9C1D-43B4-A794-D39FB14CF75F}" sibTransId="{977DE7A9-0318-4F6C-AF32-6E1A5799EC34}"/>
    <dgm:cxn modelId="{C8C2BDD7-AD3A-4B78-8C39-70E783765ECA}" type="presParOf" srcId="{18C81126-86B6-4FA7-A1F5-8D92A20CC70E}" destId="{AEF2DA47-F1B3-4DF6-B68F-94AFFCAD8987}" srcOrd="0" destOrd="0" presId="urn:microsoft.com/office/officeart/2005/8/layout/vList4"/>
    <dgm:cxn modelId="{C7BE47AB-6308-4CF6-8390-CE95647781B3}" type="presParOf" srcId="{AEF2DA47-F1B3-4DF6-B68F-94AFFCAD8987}" destId="{F93D0074-1B2D-4175-8820-B0E149FAF75A}" srcOrd="0" destOrd="0" presId="urn:microsoft.com/office/officeart/2005/8/layout/vList4"/>
    <dgm:cxn modelId="{2BD1C3DC-78B2-4922-8192-305A77C22979}" type="presParOf" srcId="{AEF2DA47-F1B3-4DF6-B68F-94AFFCAD8987}" destId="{AE2C4F36-63BC-4E1A-8087-23F2B021C7A8}" srcOrd="1" destOrd="0" presId="urn:microsoft.com/office/officeart/2005/8/layout/vList4"/>
    <dgm:cxn modelId="{BA6DD956-32F3-459B-A51B-902FFB0E5588}" type="presParOf" srcId="{AEF2DA47-F1B3-4DF6-B68F-94AFFCAD8987}" destId="{C203AB86-ABF4-43E2-993D-9620DCBD95D1}" srcOrd="2" destOrd="0" presId="urn:microsoft.com/office/officeart/2005/8/layout/vList4"/>
    <dgm:cxn modelId="{6B39C2F4-8F90-4C5B-AEE9-F34434A63391}" type="presParOf" srcId="{18C81126-86B6-4FA7-A1F5-8D92A20CC70E}" destId="{25951E48-F6E1-496C-BBC0-EB992D99557F}" srcOrd="1" destOrd="0" presId="urn:microsoft.com/office/officeart/2005/8/layout/vList4"/>
    <dgm:cxn modelId="{9EA62CD2-E384-4144-A9E9-50A603F795FC}" type="presParOf" srcId="{18C81126-86B6-4FA7-A1F5-8D92A20CC70E}" destId="{CDC60BC0-0135-4FF4-96F0-FD6B64A410CC}" srcOrd="2" destOrd="0" presId="urn:microsoft.com/office/officeart/2005/8/layout/vList4"/>
    <dgm:cxn modelId="{A8E7801D-6269-41E6-85E2-9C4D2B8CEFB5}" type="presParOf" srcId="{CDC60BC0-0135-4FF4-96F0-FD6B64A410CC}" destId="{79333161-A8C4-48C7-B312-27A332486870}" srcOrd="0" destOrd="0" presId="urn:microsoft.com/office/officeart/2005/8/layout/vList4"/>
    <dgm:cxn modelId="{300FA25F-4BAE-491B-B79A-663D285FFA71}" type="presParOf" srcId="{CDC60BC0-0135-4FF4-96F0-FD6B64A410CC}" destId="{C851A13B-8B06-43E7-A283-03DCC55D1457}" srcOrd="1" destOrd="0" presId="urn:microsoft.com/office/officeart/2005/8/layout/vList4"/>
    <dgm:cxn modelId="{B853E6CE-F797-4E61-B9A7-9C25D8C6F8A8}" type="presParOf" srcId="{CDC60BC0-0135-4FF4-96F0-FD6B64A410CC}" destId="{9A190702-1122-4904-BD78-62DC40C26DC4}" srcOrd="2" destOrd="0" presId="urn:microsoft.com/office/officeart/2005/8/layout/vList4"/>
    <dgm:cxn modelId="{22E38228-C3AE-48E0-AEBB-460EE4C1178F}" type="presParOf" srcId="{18C81126-86B6-4FA7-A1F5-8D92A20CC70E}" destId="{FE1BED8D-E0E2-4E98-B68F-13E9B123DA8B}" srcOrd="3" destOrd="0" presId="urn:microsoft.com/office/officeart/2005/8/layout/vList4"/>
    <dgm:cxn modelId="{92312267-A02E-4004-AF76-0A672A763FD4}" type="presParOf" srcId="{18C81126-86B6-4FA7-A1F5-8D92A20CC70E}" destId="{99ADD4CC-417E-4F32-823C-69E6EF3C27FF}" srcOrd="4" destOrd="0" presId="urn:microsoft.com/office/officeart/2005/8/layout/vList4"/>
    <dgm:cxn modelId="{47DDD3C0-D05D-488B-91DC-A90AF1B4D05C}" type="presParOf" srcId="{99ADD4CC-417E-4F32-823C-69E6EF3C27FF}" destId="{604B26AF-5352-45DD-AB17-919683478EE9}" srcOrd="0" destOrd="0" presId="urn:microsoft.com/office/officeart/2005/8/layout/vList4"/>
    <dgm:cxn modelId="{8537C5F3-540C-4065-A06A-898B53A511E8}" type="presParOf" srcId="{99ADD4CC-417E-4F32-823C-69E6EF3C27FF}" destId="{74836BDC-A2AF-44D7-8334-580AD4F1692B}" srcOrd="1" destOrd="0" presId="urn:microsoft.com/office/officeart/2005/8/layout/vList4"/>
    <dgm:cxn modelId="{1879543E-D73F-436F-9AD6-10F5B2B2BF4B}" type="presParOf" srcId="{99ADD4CC-417E-4F32-823C-69E6EF3C27FF}" destId="{9C344E44-53BB-4FE4-80DB-C38B5C95D8C5}" srcOrd="2" destOrd="0" presId="urn:microsoft.com/office/officeart/2005/8/layout/vList4"/>
    <dgm:cxn modelId="{366B6D85-E881-4D03-8182-03D2E9F5CAB7}" type="presParOf" srcId="{18C81126-86B6-4FA7-A1F5-8D92A20CC70E}" destId="{324B912F-7549-497F-8E31-ABB1FA2BC2D2}" srcOrd="5" destOrd="0" presId="urn:microsoft.com/office/officeart/2005/8/layout/vList4"/>
    <dgm:cxn modelId="{07971768-D860-46BA-8E05-30193DBBE3C1}" type="presParOf" srcId="{18C81126-86B6-4FA7-A1F5-8D92A20CC70E}" destId="{4462B528-73D9-4068-BD26-EFDA61BD25BA}" srcOrd="6" destOrd="0" presId="urn:microsoft.com/office/officeart/2005/8/layout/vList4"/>
    <dgm:cxn modelId="{BEE5AF74-995E-4784-94F9-3E4A0EEA5598}" type="presParOf" srcId="{4462B528-73D9-4068-BD26-EFDA61BD25BA}" destId="{85FF4124-8E90-401B-AF87-093C1EEFE829}" srcOrd="0" destOrd="0" presId="urn:microsoft.com/office/officeart/2005/8/layout/vList4"/>
    <dgm:cxn modelId="{3B02A263-CDF0-407C-9934-48F8DCF7BC9D}" type="presParOf" srcId="{4462B528-73D9-4068-BD26-EFDA61BD25BA}" destId="{4AC92CA8-1D38-4A21-82DD-1BA216DF596A}" srcOrd="1" destOrd="0" presId="urn:microsoft.com/office/officeart/2005/8/layout/vList4"/>
    <dgm:cxn modelId="{FBD1862F-601D-4AE1-A190-4149C5A79F4A}" type="presParOf" srcId="{4462B528-73D9-4068-BD26-EFDA61BD25BA}" destId="{78A241FC-32C6-4C90-AF01-9162296141A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E166C7-2F5B-4BED-B593-4E1ABC42FD5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0352C3E1-2951-491E-970E-617761EFEFE5}">
      <dgm:prSet/>
      <dgm:spPr/>
      <dgm:t>
        <a:bodyPr/>
        <a:lstStyle/>
        <a:p>
          <a:r>
            <a:rPr lang="ru-RU" dirty="0">
              <a:solidFill>
                <a:schemeClr val="tx1"/>
              </a:solidFill>
              <a:latin typeface="Times New Roman" panose="02020603050405020304" pitchFamily="18" charset="0"/>
              <a:cs typeface="Times New Roman" panose="02020603050405020304" pitchFamily="18" charset="0"/>
            </a:rPr>
            <a:t>К</a:t>
          </a:r>
          <a:r>
            <a:rPr lang="kk-KZ" dirty="0">
              <a:solidFill>
                <a:schemeClr val="tx1"/>
              </a:solidFill>
              <a:latin typeface="Times New Roman" panose="02020603050405020304" pitchFamily="18" charset="0"/>
              <a:cs typeface="Times New Roman" panose="02020603050405020304" pitchFamily="18" charset="0"/>
            </a:rPr>
            <a:t>әсіпорын</a:t>
          </a:r>
          <a:r>
            <a:rPr lang="ru-RU" dirty="0">
              <a:solidFill>
                <a:schemeClr val="tx1"/>
              </a:solidFill>
              <a:latin typeface="Times New Roman" panose="02020603050405020304" pitchFamily="18" charset="0"/>
              <a:cs typeface="Times New Roman" panose="02020603050405020304" pitchFamily="18" charset="0"/>
            </a:rPr>
            <a:t> – </a:t>
          </a:r>
          <a:r>
            <a:rPr lang="ru-KZ" dirty="0">
              <a:solidFill>
                <a:schemeClr val="tx1"/>
              </a:solidFill>
              <a:latin typeface="Times New Roman" panose="02020603050405020304" pitchFamily="18" charset="0"/>
              <a:cs typeface="Times New Roman" panose="02020603050405020304" pitchFamily="18" charset="0"/>
            </a:rPr>
            <a:t>"команда" </a:t>
          </a:r>
          <a:r>
            <a:rPr lang="ru-KZ" dirty="0" err="1">
              <a:solidFill>
                <a:schemeClr val="tx1"/>
              </a:solidFill>
              <a:latin typeface="Times New Roman" panose="02020603050405020304" pitchFamily="18" charset="0"/>
              <a:cs typeface="Times New Roman" panose="02020603050405020304" pitchFamily="18" charset="0"/>
            </a:rPr>
            <a:t>қатысушылар</a:t>
          </a:r>
          <a:r>
            <a:rPr lang="ru-RU" dirty="0">
              <a:solidFill>
                <a:schemeClr val="tx1"/>
              </a:solidFill>
              <a:latin typeface="Times New Roman" panose="02020603050405020304" pitchFamily="18" charset="0"/>
              <a:cs typeface="Times New Roman" panose="02020603050405020304" pitchFamily="18" charset="0"/>
            </a:rPr>
            <a:t>ы</a:t>
          </a:r>
        </a:p>
      </dgm:t>
    </dgm:pt>
    <dgm:pt modelId="{5A1E168F-989B-4F2A-9CBF-D2B8883C8BFF}" type="parTrans" cxnId="{A4B8A1D2-CBAB-46E9-A0C9-4120B4CFFA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6579E55-E7F2-4939-A1FB-1E9E1AC6CE0F}" type="sibTrans" cxnId="{A4B8A1D2-CBAB-46E9-A0C9-4120B4CFFA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5D4039B-D3AB-42A0-BF37-CDF7FB898A5C}">
      <dgm:prSet/>
      <dgm:spPr/>
      <dgm:t>
        <a:bodyPr/>
        <a:lstStyle/>
        <a:p>
          <a:r>
            <a:rPr lang="ru-KZ" dirty="0" err="1">
              <a:solidFill>
                <a:schemeClr val="tx1"/>
              </a:solidFill>
              <a:latin typeface="Times New Roman" panose="02020603050405020304" pitchFamily="18" charset="0"/>
              <a:cs typeface="Times New Roman" panose="02020603050405020304" pitchFamily="18" charset="0"/>
            </a:rPr>
            <a:t>өндірістің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материалдық</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факторларымен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тікелей</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байланыста</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болатын</a:t>
          </a:r>
          <a:r>
            <a:rPr lang="ru-KZ" dirty="0">
              <a:solidFill>
                <a:schemeClr val="tx1"/>
              </a:solidFill>
              <a:latin typeface="Times New Roman" panose="02020603050405020304" pitchFamily="18" charset="0"/>
              <a:cs typeface="Times New Roman" panose="02020603050405020304" pitchFamily="18" charset="0"/>
            </a:rPr>
            <a:t> </a:t>
          </a:r>
          <a:r>
            <a:rPr lang="ru-KZ" b="1" dirty="0" err="1">
              <a:solidFill>
                <a:schemeClr val="tx1"/>
              </a:solidFill>
              <a:latin typeface="Times New Roman" panose="02020603050405020304" pitchFamily="18" charset="0"/>
              <a:cs typeface="Times New Roman" panose="02020603050405020304" pitchFamily="18" charset="0"/>
            </a:rPr>
            <a:t>жиынтық</a:t>
          </a:r>
          <a:r>
            <a:rPr lang="ru-KZ" b="1" dirty="0">
              <a:solidFill>
                <a:schemeClr val="tx1"/>
              </a:solidFill>
              <a:latin typeface="Times New Roman" panose="02020603050405020304" pitchFamily="18" charset="0"/>
              <a:cs typeface="Times New Roman" panose="02020603050405020304" pitchFamily="18" charset="0"/>
            </a:rPr>
            <a:t> </a:t>
          </a:r>
          <a:r>
            <a:rPr lang="ru-KZ" b="1" dirty="0" err="1">
              <a:solidFill>
                <a:schemeClr val="tx1"/>
              </a:solidFill>
              <a:latin typeface="Times New Roman" panose="02020603050405020304" pitchFamily="18" charset="0"/>
              <a:cs typeface="Times New Roman" panose="02020603050405020304" pitchFamily="18" charset="0"/>
            </a:rPr>
            <a:t>жұмысшы</a:t>
          </a:r>
          <a:r>
            <a:rPr lang="ru-KZ" b="1"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өндіріс</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процесін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жүзеге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асырады</a:t>
          </a:r>
          <a:r>
            <a:rPr lang="ru-KZ" dirty="0">
              <a:solidFill>
                <a:schemeClr val="tx1"/>
              </a:solidFill>
              <a:latin typeface="Times New Roman" panose="02020603050405020304" pitchFamily="18" charset="0"/>
              <a:cs typeface="Times New Roman" panose="02020603050405020304" pitchFamily="18" charset="0"/>
            </a:rPr>
            <a:t>; </a:t>
          </a:r>
        </a:p>
      </dgm:t>
    </dgm:pt>
    <dgm:pt modelId="{2EBF4865-49CF-4FF3-9F05-D9C251C1A0B6}" type="parTrans" cxnId="{45F9DEFE-12AB-454E-89B6-C0B937D5B82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7DF8424-4970-4582-A554-95A4EDF5C399}" type="sibTrans" cxnId="{45F9DEFE-12AB-454E-89B6-C0B937D5B82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50F38DF-85DB-44E9-BEB0-0DBB6F771938}">
      <dgm:prSet/>
      <dgm:spPr/>
      <dgm:t>
        <a:bodyPr/>
        <a:lstStyle/>
        <a:p>
          <a:r>
            <a:rPr lang="ru-KZ" b="1" dirty="0" err="1">
              <a:solidFill>
                <a:schemeClr val="tx1"/>
              </a:solidFill>
              <a:latin typeface="Times New Roman" panose="02020603050405020304" pitchFamily="18" charset="0"/>
              <a:cs typeface="Times New Roman" panose="02020603050405020304" pitchFamily="18" charset="0"/>
            </a:rPr>
            <a:t>кәсіпкердің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функциялары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кәсіпорынның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мақсаттарына</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жету</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үшін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стратегияны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таңда</a:t>
          </a:r>
          <a:r>
            <a:rPr lang="ru-RU" dirty="0">
              <a:solidFill>
                <a:schemeClr val="tx1"/>
              </a:solidFill>
              <a:latin typeface="Times New Roman" panose="02020603050405020304" pitchFamily="18" charset="0"/>
              <a:cs typeface="Times New Roman" panose="02020603050405020304" pitchFamily="18" charset="0"/>
            </a:rPr>
            <a:t>п,</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іске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асыр</a:t>
          </a:r>
          <a:r>
            <a:rPr lang="ru-RU" dirty="0" err="1">
              <a:solidFill>
                <a:schemeClr val="tx1"/>
              </a:solidFill>
              <a:latin typeface="Times New Roman" panose="02020603050405020304" pitchFamily="18" charset="0"/>
              <a:cs typeface="Times New Roman" panose="02020603050405020304" pitchFamily="18" charset="0"/>
            </a:rPr>
            <a:t>ады</a:t>
          </a:r>
          <a:r>
            <a:rPr lang="ru-KZ" dirty="0">
              <a:solidFill>
                <a:schemeClr val="tx1"/>
              </a:solidFill>
              <a:latin typeface="Times New Roman" panose="02020603050405020304" pitchFamily="18" charset="0"/>
              <a:cs typeface="Times New Roman" panose="02020603050405020304" pitchFamily="18" charset="0"/>
            </a:rPr>
            <a:t>; </a:t>
          </a:r>
        </a:p>
      </dgm:t>
    </dgm:pt>
    <dgm:pt modelId="{F2A6E346-10B5-42DF-8452-497F1520D2D7}" type="parTrans" cxnId="{685C4A55-5642-4EAE-9B44-2D227A4056F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4078AF6-ACFC-4614-89F6-E6B90734D256}" type="sibTrans" cxnId="{685C4A55-5642-4EAE-9B44-2D227A4056F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CC4749B-C9BF-4BA6-BCB2-AE1CAE0AF970}">
      <dgm:prSet/>
      <dgm:spPr/>
      <dgm:t>
        <a:bodyPr/>
        <a:lstStyle/>
        <a:p>
          <a:r>
            <a:rPr lang="ru-KZ" b="1" dirty="0" err="1">
              <a:solidFill>
                <a:schemeClr val="tx1"/>
              </a:solidFill>
              <a:latin typeface="Times New Roman" panose="02020603050405020304" pitchFamily="18" charset="0"/>
              <a:cs typeface="Times New Roman" panose="02020603050405020304" pitchFamily="18" charset="0"/>
            </a:rPr>
            <a:t>меншік</a:t>
          </a:r>
          <a:r>
            <a:rPr lang="ru-KZ" b="1" dirty="0">
              <a:solidFill>
                <a:schemeClr val="tx1"/>
              </a:solidFill>
              <a:latin typeface="Times New Roman" panose="02020603050405020304" pitchFamily="18" charset="0"/>
              <a:cs typeface="Times New Roman" panose="02020603050405020304" pitchFamily="18" charset="0"/>
            </a:rPr>
            <a:t> </a:t>
          </a:r>
          <a:r>
            <a:rPr lang="ru-KZ" b="1" dirty="0" err="1">
              <a:solidFill>
                <a:schemeClr val="tx1"/>
              </a:solidFill>
              <a:latin typeface="Times New Roman" panose="02020603050405020304" pitchFamily="18" charset="0"/>
              <a:cs typeface="Times New Roman" panose="02020603050405020304" pitchFamily="18" charset="0"/>
            </a:rPr>
            <a:t>иесі</a:t>
          </a:r>
          <a:r>
            <a:rPr lang="ru-KZ" b="1"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тәуекелді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өзіне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алады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және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жинақтаумен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айналысады</a:t>
          </a:r>
          <a:r>
            <a:rPr lang="ru-KZ" dirty="0">
              <a:solidFill>
                <a:schemeClr val="tx1"/>
              </a:solidFill>
              <a:latin typeface="Times New Roman" panose="02020603050405020304" pitchFamily="18" charset="0"/>
              <a:cs typeface="Times New Roman" panose="02020603050405020304" pitchFamily="18" charset="0"/>
            </a:rPr>
            <a:t>.</a:t>
          </a:r>
        </a:p>
      </dgm:t>
    </dgm:pt>
    <dgm:pt modelId="{F289E2EE-567A-48BE-BCA9-89C0A89F3827}" type="parTrans" cxnId="{5F2E5DFA-80F0-4EA0-9A31-664D9C78008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DE444BB-1DD8-4C55-B4D2-FADC67E1F759}" type="sibTrans" cxnId="{5F2E5DFA-80F0-4EA0-9A31-664D9C78008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BE3B4AC-9D70-4844-B6DE-C0FEEAFA10BF}" type="pres">
      <dgm:prSet presAssocID="{CDE166C7-2F5B-4BED-B593-4E1ABC42FD5A}" presName="Name0" presStyleCnt="0">
        <dgm:presLayoutVars>
          <dgm:dir/>
          <dgm:animLvl val="lvl"/>
          <dgm:resizeHandles val="exact"/>
        </dgm:presLayoutVars>
      </dgm:prSet>
      <dgm:spPr/>
    </dgm:pt>
    <dgm:pt modelId="{0BD97EFA-142C-4CE1-BCD0-6D2C81783B36}" type="pres">
      <dgm:prSet presAssocID="{0352C3E1-2951-491E-970E-617761EFEFE5}" presName="linNode" presStyleCnt="0"/>
      <dgm:spPr/>
    </dgm:pt>
    <dgm:pt modelId="{22806D76-30DF-46A0-96F0-AD41378BA86B}" type="pres">
      <dgm:prSet presAssocID="{0352C3E1-2951-491E-970E-617761EFEFE5}" presName="parentText" presStyleLbl="node1" presStyleIdx="0" presStyleCnt="1">
        <dgm:presLayoutVars>
          <dgm:chMax val="1"/>
          <dgm:bulletEnabled val="1"/>
        </dgm:presLayoutVars>
      </dgm:prSet>
      <dgm:spPr/>
    </dgm:pt>
    <dgm:pt modelId="{39D56F86-9A85-42EE-90BE-CEEA6BF045D8}" type="pres">
      <dgm:prSet presAssocID="{0352C3E1-2951-491E-970E-617761EFEFE5}" presName="descendantText" presStyleLbl="alignAccFollowNode1" presStyleIdx="0" presStyleCnt="1">
        <dgm:presLayoutVars>
          <dgm:bulletEnabled val="1"/>
        </dgm:presLayoutVars>
      </dgm:prSet>
      <dgm:spPr/>
    </dgm:pt>
  </dgm:ptLst>
  <dgm:cxnLst>
    <dgm:cxn modelId="{F9F45D71-E7EF-47A3-A74A-C2AD0163F211}" type="presOf" srcId="{ACC4749B-C9BF-4BA6-BCB2-AE1CAE0AF970}" destId="{39D56F86-9A85-42EE-90BE-CEEA6BF045D8}" srcOrd="0" destOrd="2" presId="urn:microsoft.com/office/officeart/2005/8/layout/vList5"/>
    <dgm:cxn modelId="{685C4A55-5642-4EAE-9B44-2D227A4056FB}" srcId="{0352C3E1-2951-491E-970E-617761EFEFE5}" destId="{D50F38DF-85DB-44E9-BEB0-0DBB6F771938}" srcOrd="1" destOrd="0" parTransId="{F2A6E346-10B5-42DF-8452-497F1520D2D7}" sibTransId="{64078AF6-ACFC-4614-89F6-E6B90734D256}"/>
    <dgm:cxn modelId="{DE36F05A-5BD7-4B31-B48D-8CE6CE5423D8}" type="presOf" srcId="{0352C3E1-2951-491E-970E-617761EFEFE5}" destId="{22806D76-30DF-46A0-96F0-AD41378BA86B}" srcOrd="0" destOrd="0" presId="urn:microsoft.com/office/officeart/2005/8/layout/vList5"/>
    <dgm:cxn modelId="{D85D0591-19A2-4908-B7BD-1C010E02AFCF}" type="presOf" srcId="{95D4039B-D3AB-42A0-BF37-CDF7FB898A5C}" destId="{39D56F86-9A85-42EE-90BE-CEEA6BF045D8}" srcOrd="0" destOrd="0" presId="urn:microsoft.com/office/officeart/2005/8/layout/vList5"/>
    <dgm:cxn modelId="{EBDAA6C9-0EC9-4940-B1D8-BF11DFBED262}" type="presOf" srcId="{D50F38DF-85DB-44E9-BEB0-0DBB6F771938}" destId="{39D56F86-9A85-42EE-90BE-CEEA6BF045D8}" srcOrd="0" destOrd="1" presId="urn:microsoft.com/office/officeart/2005/8/layout/vList5"/>
    <dgm:cxn modelId="{B4DC19CF-B13E-4726-8FCA-F451A1E22FA8}" type="presOf" srcId="{CDE166C7-2F5B-4BED-B593-4E1ABC42FD5A}" destId="{5BE3B4AC-9D70-4844-B6DE-C0FEEAFA10BF}" srcOrd="0" destOrd="0" presId="urn:microsoft.com/office/officeart/2005/8/layout/vList5"/>
    <dgm:cxn modelId="{A4B8A1D2-CBAB-46E9-A0C9-4120B4CFFAF7}" srcId="{CDE166C7-2F5B-4BED-B593-4E1ABC42FD5A}" destId="{0352C3E1-2951-491E-970E-617761EFEFE5}" srcOrd="0" destOrd="0" parTransId="{5A1E168F-989B-4F2A-9CBF-D2B8883C8BFF}" sibTransId="{A6579E55-E7F2-4939-A1FB-1E9E1AC6CE0F}"/>
    <dgm:cxn modelId="{5F2E5DFA-80F0-4EA0-9A31-664D9C78008A}" srcId="{0352C3E1-2951-491E-970E-617761EFEFE5}" destId="{ACC4749B-C9BF-4BA6-BCB2-AE1CAE0AF970}" srcOrd="2" destOrd="0" parTransId="{F289E2EE-567A-48BE-BCA9-89C0A89F3827}" sibTransId="{6DE444BB-1DD8-4C55-B4D2-FADC67E1F759}"/>
    <dgm:cxn modelId="{45F9DEFE-12AB-454E-89B6-C0B937D5B820}" srcId="{0352C3E1-2951-491E-970E-617761EFEFE5}" destId="{95D4039B-D3AB-42A0-BF37-CDF7FB898A5C}" srcOrd="0" destOrd="0" parTransId="{2EBF4865-49CF-4FF3-9F05-D9C251C1A0B6}" sibTransId="{E7DF8424-4970-4582-A554-95A4EDF5C399}"/>
    <dgm:cxn modelId="{04F586AE-4167-4F47-8E17-BCC2EE2C0F93}" type="presParOf" srcId="{5BE3B4AC-9D70-4844-B6DE-C0FEEAFA10BF}" destId="{0BD97EFA-142C-4CE1-BCD0-6D2C81783B36}" srcOrd="0" destOrd="0" presId="urn:microsoft.com/office/officeart/2005/8/layout/vList5"/>
    <dgm:cxn modelId="{3D4FAEEB-B874-41F7-8AC3-ECB1CD2E69C2}" type="presParOf" srcId="{0BD97EFA-142C-4CE1-BCD0-6D2C81783B36}" destId="{22806D76-30DF-46A0-96F0-AD41378BA86B}" srcOrd="0" destOrd="0" presId="urn:microsoft.com/office/officeart/2005/8/layout/vList5"/>
    <dgm:cxn modelId="{1F65C3B7-1DC0-4BDD-A673-472A2CDF75AA}" type="presParOf" srcId="{0BD97EFA-142C-4CE1-BCD0-6D2C81783B36}" destId="{39D56F86-9A85-42EE-90BE-CEEA6BF045D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824477-0223-452A-B007-37B8D941502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KZ"/>
        </a:p>
      </dgm:t>
    </dgm:pt>
    <dgm:pt modelId="{A445F186-C914-451E-BDEA-935BAC76C919}">
      <dgm:prSet phldrT="[Текст]" custT="1"/>
      <dgm:spPr/>
      <dgm:t>
        <a:bodyPr/>
        <a:lstStyle/>
        <a:p>
          <a:pPr>
            <a:lnSpc>
              <a:spcPct val="100000"/>
            </a:lnSpc>
            <a:spcBef>
              <a:spcPts val="0"/>
            </a:spcBef>
            <a:spcAft>
              <a:spcPts val="0"/>
            </a:spcAft>
            <a:buNone/>
          </a:pPr>
          <a:r>
            <a:rPr lang="kk-KZ"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Кәсіпорын қызметкерлері</a:t>
          </a:r>
        </a:p>
      </dgm:t>
    </dgm:pt>
    <dgm:pt modelId="{55BD18F2-87D9-40CE-BC43-59BD63CD3A08}" type="parTrans" cxnId="{90E56274-0521-4818-8869-7149F5A6A49F}">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B0168E3F-EA79-4446-AFFE-1096E4384488}" type="sibTrans" cxnId="{90E56274-0521-4818-8869-7149F5A6A49F}">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1415365E-47B7-4555-80FC-1C8AD6284BEE}">
      <dgm:prSet phldrT="[Текст]" custT="1"/>
      <dgm:spPr/>
      <dgm:t>
        <a:bodyPr/>
        <a:lstStyle/>
        <a:p>
          <a:pPr>
            <a:lnSpc>
              <a:spcPct val="100000"/>
            </a:lnSpc>
            <a:spcBef>
              <a:spcPts val="0"/>
            </a:spcBef>
            <a:spcAft>
              <a:spcPts val="0"/>
            </a:spcAft>
          </a:pPr>
          <a:r>
            <a:rPr lang="kk-KZ" sz="1400" b="1" dirty="0">
              <a:solidFill>
                <a:schemeClr val="tx1"/>
              </a:solidFill>
              <a:latin typeface="Times New Roman" panose="02020603050405020304" pitchFamily="18" charset="0"/>
              <a:cs typeface="Times New Roman" panose="02020603050405020304" pitchFamily="18" charset="0"/>
            </a:rPr>
            <a:t>өндірістік</a:t>
          </a:r>
          <a:endParaRPr lang="ru-KZ" sz="1400" b="1" dirty="0">
            <a:solidFill>
              <a:schemeClr val="tx1"/>
            </a:solidFill>
            <a:latin typeface="Times New Roman" panose="02020603050405020304" pitchFamily="18" charset="0"/>
            <a:cs typeface="Times New Roman" panose="02020603050405020304" pitchFamily="18" charset="0"/>
          </a:endParaRPr>
        </a:p>
      </dgm:t>
    </dgm:pt>
    <dgm:pt modelId="{22E2B827-45D5-4199-B83D-96B17F4BF67D}" type="parTrans" cxnId="{1E1B3AC9-BBC5-4C58-B36C-B7691030C9C2}">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F891A032-CDDF-4C7D-A2FB-3D06FA406BC3}" type="sibTrans" cxnId="{1E1B3AC9-BBC5-4C58-B36C-B7691030C9C2}">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EAF60AE7-9EF4-4B0D-A13A-92FDBEE0A885}">
      <dgm:prSet phldrT="[Текст]" custT="1"/>
      <dgm:spPr/>
      <dgm:t>
        <a:bodyPr/>
        <a:lstStyle/>
        <a:p>
          <a:pPr>
            <a:lnSpc>
              <a:spcPct val="100000"/>
            </a:lnSpc>
            <a:spcBef>
              <a:spcPts val="0"/>
            </a:spcBef>
            <a:spcAft>
              <a:spcPts val="0"/>
            </a:spcAft>
          </a:pPr>
          <a:r>
            <a:rPr lang="kk-KZ" sz="1400" b="1" dirty="0">
              <a:solidFill>
                <a:schemeClr val="tx1"/>
              </a:solidFill>
              <a:latin typeface="Times New Roman" panose="02020603050405020304" pitchFamily="18" charset="0"/>
              <a:cs typeface="Times New Roman" panose="02020603050405020304" pitchFamily="18" charset="0"/>
            </a:rPr>
            <a:t>өндірістік емес</a:t>
          </a:r>
          <a:endParaRPr lang="ru-KZ" sz="1400" b="1" dirty="0">
            <a:solidFill>
              <a:schemeClr val="tx1"/>
            </a:solidFill>
            <a:latin typeface="Times New Roman" panose="02020603050405020304" pitchFamily="18" charset="0"/>
            <a:cs typeface="Times New Roman" panose="02020603050405020304" pitchFamily="18" charset="0"/>
          </a:endParaRPr>
        </a:p>
      </dgm:t>
    </dgm:pt>
    <dgm:pt modelId="{F84A6A85-F5B5-4A80-9AB0-287E51D1261F}" type="parTrans" cxnId="{511CB0A3-1983-4792-9849-B38E63116457}">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DED2A2FB-B7BE-434A-B13E-CA4FF4DDC92A}" type="sibTrans" cxnId="{511CB0A3-1983-4792-9849-B38E63116457}">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65A7A33F-AC4D-4EA4-967F-108C8FA4E3BE}">
      <dgm:prSet phldrT="[Текст]" custT="1"/>
      <dgm:spPr/>
      <dgm:t>
        <a:bodyPr/>
        <a:lstStyle/>
        <a:p>
          <a:pPr>
            <a:lnSpc>
              <a:spcPct val="100000"/>
            </a:lnSpc>
            <a:spcBef>
              <a:spcPts val="0"/>
            </a:spcBef>
            <a:spcAft>
              <a:spcPts val="0"/>
            </a:spcAft>
          </a:pPr>
          <a:r>
            <a:rPr lang="kk-KZ" sz="1400" dirty="0">
              <a:solidFill>
                <a:schemeClr val="tx1"/>
              </a:solidFill>
              <a:latin typeface="Times New Roman" panose="02020603050405020304" pitchFamily="18" charset="0"/>
              <a:cs typeface="Times New Roman" panose="02020603050405020304" pitchFamily="18" charset="0"/>
            </a:rPr>
            <a:t>Әлеуметтік инфрақұрылым қызметкерлері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5D0CB242-CFE4-42CD-8002-02307468A83F}" type="parTrans" cxnId="{1C71C666-42EE-49A6-8E86-B8F70D6CCD1A}">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2D989391-A35C-4A43-A7BD-7E51ED9C624C}" type="sibTrans" cxnId="{1C71C666-42EE-49A6-8E86-B8F70D6CCD1A}">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BDFFF66C-5FCF-4752-8140-395F56F4B74D}">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жоғары басқару буыны (президент, </a:t>
          </a:r>
          <a:r>
            <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ас директор</a:t>
          </a:r>
          <a:r>
            <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және басқарманың басқа да мүшелері);</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7512202F-131B-452B-A168-3EE634F55DF8}" type="parTrans" cxnId="{AE44A162-ADD4-41F4-A36D-F32EAE1EA289}">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1CCAF887-8C54-4805-B578-4A8774A7E658}" type="sibTrans" cxnId="{AE44A162-ADD4-41F4-A36D-F32EAE1EA289}">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3DB6C382-7808-486E-B4F0-EBC391C1EA28}">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орта буыны (басқарма және дербес бөлім басшылары);</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96C2543D-2697-435E-8ABE-5F130D41F51A}" type="parTrans" cxnId="{832CE9C9-E513-4B52-8E13-F1397442C9D2}">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D17D60F0-05E9-4DC6-A206-4B779A6A96BC}" type="sibTrans" cxnId="{832CE9C9-E513-4B52-8E13-F1397442C9D2}">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871797EC-A341-4F35-AF4D-26DEA94AF8D8}">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төменгі буындары (бөлімшелер мен оларға ұқсас басқа да бөлімшелердің басшылары);</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50C48761-8EA4-40E2-9518-0E48E8A73ED7}" type="parTrans" cxnId="{7BC6A129-16CE-4841-A7C0-ACCA2B25C41D}">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07D67E59-51AD-42A2-BE23-4A42812EF41C}" type="sibTrans" cxnId="{7BC6A129-16CE-4841-A7C0-ACCA2B25C41D}">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E1C1E2A8-A387-4D25-99B1-E619ADAFC8F7}">
      <dgm:prSet custT="1"/>
      <dgm:spPr/>
      <dgm:t>
        <a:bodyPr/>
        <a:lstStyle/>
        <a:p>
          <a:pPr>
            <a:lnSpc>
              <a:spcPct val="100000"/>
            </a:lnSpc>
            <a:spcBef>
              <a:spcPts val="0"/>
            </a:spcBef>
            <a:spcAft>
              <a:spcPts val="0"/>
            </a:spcAft>
          </a:pP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инженерлік-техникалық персонал және кеңсе қызметкерлері; </a:t>
          </a:r>
          <a:r>
            <a:rPr lang="kk-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физикалық</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еңбе</a:t>
          </a:r>
          <a:r>
            <a:rPr lang="kk-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кп</a:t>
          </a:r>
          <a:r>
            <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ен айналысатын жұмысшылар.</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41FBE848-66C1-4DCD-AC32-D82390E31544}" type="parTrans" cxnId="{67496292-B903-450F-A51C-5EFA7A0155A4}">
      <dgm:prSet custT="1"/>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C5BF28E9-3AF5-46C6-B41C-7930EEFB7812}" type="sibTrans" cxnId="{67496292-B903-450F-A51C-5EFA7A0155A4}">
      <dgm:prSet/>
      <dgm:spPr/>
      <dgm:t>
        <a:bodyPr/>
        <a:lstStyle/>
        <a:p>
          <a:pPr>
            <a:lnSpc>
              <a:spcPct val="100000"/>
            </a:lnSpc>
            <a:spcBef>
              <a:spcPts val="0"/>
            </a:spcBef>
            <a:spcAft>
              <a:spcPts val="0"/>
            </a:spcAft>
          </a:pPr>
          <a:endParaRPr lang="ru-KZ" sz="1400">
            <a:solidFill>
              <a:schemeClr val="tx1"/>
            </a:solidFill>
            <a:latin typeface="Times New Roman" panose="02020603050405020304" pitchFamily="18" charset="0"/>
            <a:cs typeface="Times New Roman" panose="02020603050405020304" pitchFamily="18" charset="0"/>
          </a:endParaRPr>
        </a:p>
      </dgm:t>
    </dgm:pt>
    <dgm:pt modelId="{A0F8D368-8959-4692-82A7-E4A2816D3C4E}" type="pres">
      <dgm:prSet presAssocID="{6D824477-0223-452A-B007-37B8D9415023}" presName="Name0" presStyleCnt="0">
        <dgm:presLayoutVars>
          <dgm:chPref val="1"/>
          <dgm:dir/>
          <dgm:animOne val="branch"/>
          <dgm:animLvl val="lvl"/>
          <dgm:resizeHandles val="exact"/>
        </dgm:presLayoutVars>
      </dgm:prSet>
      <dgm:spPr/>
    </dgm:pt>
    <dgm:pt modelId="{0CD56254-6080-41E9-B17E-D11203FC75AD}" type="pres">
      <dgm:prSet presAssocID="{A445F186-C914-451E-BDEA-935BAC76C919}" presName="root1" presStyleCnt="0"/>
      <dgm:spPr/>
    </dgm:pt>
    <dgm:pt modelId="{1DDB200F-14BF-4746-9411-4680966F9FC2}" type="pres">
      <dgm:prSet presAssocID="{A445F186-C914-451E-BDEA-935BAC76C919}" presName="LevelOneTextNode" presStyleLbl="node0" presStyleIdx="0" presStyleCnt="1">
        <dgm:presLayoutVars>
          <dgm:chPref val="3"/>
        </dgm:presLayoutVars>
      </dgm:prSet>
      <dgm:spPr/>
    </dgm:pt>
    <dgm:pt modelId="{D084B1B0-FC05-4DAA-A39D-C3FAAD174FD9}" type="pres">
      <dgm:prSet presAssocID="{A445F186-C914-451E-BDEA-935BAC76C919}" presName="level2hierChild" presStyleCnt="0"/>
      <dgm:spPr/>
    </dgm:pt>
    <dgm:pt modelId="{F35FB06F-FA2A-4BCE-ABA3-68B9415DE1BE}" type="pres">
      <dgm:prSet presAssocID="{22E2B827-45D5-4199-B83D-96B17F4BF67D}" presName="conn2-1" presStyleLbl="parChTrans1D2" presStyleIdx="0" presStyleCnt="2"/>
      <dgm:spPr/>
    </dgm:pt>
    <dgm:pt modelId="{E65B3710-1DAD-4F85-A6C4-0BF596ADC03F}" type="pres">
      <dgm:prSet presAssocID="{22E2B827-45D5-4199-B83D-96B17F4BF67D}" presName="connTx" presStyleLbl="parChTrans1D2" presStyleIdx="0" presStyleCnt="2"/>
      <dgm:spPr/>
    </dgm:pt>
    <dgm:pt modelId="{9B9D36BE-3211-4DB6-BF9B-6C5DB9A0C876}" type="pres">
      <dgm:prSet presAssocID="{1415365E-47B7-4555-80FC-1C8AD6284BEE}" presName="root2" presStyleCnt="0"/>
      <dgm:spPr/>
    </dgm:pt>
    <dgm:pt modelId="{65E0B7D8-7FDF-4714-AC27-3A1E32984B67}" type="pres">
      <dgm:prSet presAssocID="{1415365E-47B7-4555-80FC-1C8AD6284BEE}" presName="LevelTwoTextNode" presStyleLbl="node2" presStyleIdx="0" presStyleCnt="2">
        <dgm:presLayoutVars>
          <dgm:chPref val="3"/>
        </dgm:presLayoutVars>
      </dgm:prSet>
      <dgm:spPr/>
    </dgm:pt>
    <dgm:pt modelId="{986D9559-41CA-4BA1-8076-0BF8A88B2F7B}" type="pres">
      <dgm:prSet presAssocID="{1415365E-47B7-4555-80FC-1C8AD6284BEE}" presName="level3hierChild" presStyleCnt="0"/>
      <dgm:spPr/>
    </dgm:pt>
    <dgm:pt modelId="{B324E25E-D5B1-4448-85B9-C5318B70BD3D}" type="pres">
      <dgm:prSet presAssocID="{7512202F-131B-452B-A168-3EE634F55DF8}" presName="conn2-1" presStyleLbl="parChTrans1D3" presStyleIdx="0" presStyleCnt="5"/>
      <dgm:spPr/>
    </dgm:pt>
    <dgm:pt modelId="{7B14787B-614C-4E27-B8AF-4C07A5BC35F7}" type="pres">
      <dgm:prSet presAssocID="{7512202F-131B-452B-A168-3EE634F55DF8}" presName="connTx" presStyleLbl="parChTrans1D3" presStyleIdx="0" presStyleCnt="5"/>
      <dgm:spPr/>
    </dgm:pt>
    <dgm:pt modelId="{51C62895-9DD2-432C-AEF9-AB0A823AD82D}" type="pres">
      <dgm:prSet presAssocID="{BDFFF66C-5FCF-4752-8140-395F56F4B74D}" presName="root2" presStyleCnt="0"/>
      <dgm:spPr/>
    </dgm:pt>
    <dgm:pt modelId="{A0C44109-87C0-42D5-9353-E67E6968D853}" type="pres">
      <dgm:prSet presAssocID="{BDFFF66C-5FCF-4752-8140-395F56F4B74D}" presName="LevelTwoTextNode" presStyleLbl="node3" presStyleIdx="0" presStyleCnt="5">
        <dgm:presLayoutVars>
          <dgm:chPref val="3"/>
        </dgm:presLayoutVars>
      </dgm:prSet>
      <dgm:spPr/>
    </dgm:pt>
    <dgm:pt modelId="{86B1C54F-84E3-49CB-8FBE-5FF3329E81C4}" type="pres">
      <dgm:prSet presAssocID="{BDFFF66C-5FCF-4752-8140-395F56F4B74D}" presName="level3hierChild" presStyleCnt="0"/>
      <dgm:spPr/>
    </dgm:pt>
    <dgm:pt modelId="{6021EB21-D6C0-44B1-BCEF-080ABB60A4CE}" type="pres">
      <dgm:prSet presAssocID="{96C2543D-2697-435E-8ABE-5F130D41F51A}" presName="conn2-1" presStyleLbl="parChTrans1D3" presStyleIdx="1" presStyleCnt="5"/>
      <dgm:spPr/>
    </dgm:pt>
    <dgm:pt modelId="{A09EC2C3-B724-4518-8F7B-950E1206EC15}" type="pres">
      <dgm:prSet presAssocID="{96C2543D-2697-435E-8ABE-5F130D41F51A}" presName="connTx" presStyleLbl="parChTrans1D3" presStyleIdx="1" presStyleCnt="5"/>
      <dgm:spPr/>
    </dgm:pt>
    <dgm:pt modelId="{01F82F59-260B-45EB-9AD1-323D914C37E7}" type="pres">
      <dgm:prSet presAssocID="{3DB6C382-7808-486E-B4F0-EBC391C1EA28}" presName="root2" presStyleCnt="0"/>
      <dgm:spPr/>
    </dgm:pt>
    <dgm:pt modelId="{9D5ED7AD-6BA4-4854-8BEF-3E4E01341068}" type="pres">
      <dgm:prSet presAssocID="{3DB6C382-7808-486E-B4F0-EBC391C1EA28}" presName="LevelTwoTextNode" presStyleLbl="node3" presStyleIdx="1" presStyleCnt="5">
        <dgm:presLayoutVars>
          <dgm:chPref val="3"/>
        </dgm:presLayoutVars>
      </dgm:prSet>
      <dgm:spPr/>
    </dgm:pt>
    <dgm:pt modelId="{C962E703-AE33-489C-A255-1F89FF3867CF}" type="pres">
      <dgm:prSet presAssocID="{3DB6C382-7808-486E-B4F0-EBC391C1EA28}" presName="level3hierChild" presStyleCnt="0"/>
      <dgm:spPr/>
    </dgm:pt>
    <dgm:pt modelId="{C4F37F4F-4B64-4F01-A159-A1F19528C0CA}" type="pres">
      <dgm:prSet presAssocID="{50C48761-8EA4-40E2-9518-0E48E8A73ED7}" presName="conn2-1" presStyleLbl="parChTrans1D3" presStyleIdx="2" presStyleCnt="5"/>
      <dgm:spPr/>
    </dgm:pt>
    <dgm:pt modelId="{BB18557A-618B-4E90-8723-8998F0C8BD7B}" type="pres">
      <dgm:prSet presAssocID="{50C48761-8EA4-40E2-9518-0E48E8A73ED7}" presName="connTx" presStyleLbl="parChTrans1D3" presStyleIdx="2" presStyleCnt="5"/>
      <dgm:spPr/>
    </dgm:pt>
    <dgm:pt modelId="{C3B4B50E-C557-43F3-95E7-F49E5DCD2BA9}" type="pres">
      <dgm:prSet presAssocID="{871797EC-A341-4F35-AF4D-26DEA94AF8D8}" presName="root2" presStyleCnt="0"/>
      <dgm:spPr/>
    </dgm:pt>
    <dgm:pt modelId="{A9191EB8-CF1C-43E2-801C-ECDC5CA2DD06}" type="pres">
      <dgm:prSet presAssocID="{871797EC-A341-4F35-AF4D-26DEA94AF8D8}" presName="LevelTwoTextNode" presStyleLbl="node3" presStyleIdx="2" presStyleCnt="5">
        <dgm:presLayoutVars>
          <dgm:chPref val="3"/>
        </dgm:presLayoutVars>
      </dgm:prSet>
      <dgm:spPr/>
    </dgm:pt>
    <dgm:pt modelId="{D5E25940-39A8-4DE2-960B-A21A89FF8147}" type="pres">
      <dgm:prSet presAssocID="{871797EC-A341-4F35-AF4D-26DEA94AF8D8}" presName="level3hierChild" presStyleCnt="0"/>
      <dgm:spPr/>
    </dgm:pt>
    <dgm:pt modelId="{41233C68-EE2A-4CA3-915C-D13B11765B2D}" type="pres">
      <dgm:prSet presAssocID="{41FBE848-66C1-4DCD-AC32-D82390E31544}" presName="conn2-1" presStyleLbl="parChTrans1D3" presStyleIdx="3" presStyleCnt="5"/>
      <dgm:spPr/>
    </dgm:pt>
    <dgm:pt modelId="{169DD533-CEA1-432C-B0C6-DFCD0D923500}" type="pres">
      <dgm:prSet presAssocID="{41FBE848-66C1-4DCD-AC32-D82390E31544}" presName="connTx" presStyleLbl="parChTrans1D3" presStyleIdx="3" presStyleCnt="5"/>
      <dgm:spPr/>
    </dgm:pt>
    <dgm:pt modelId="{D023A417-65B7-46FB-9B83-BC6A24AEA6E8}" type="pres">
      <dgm:prSet presAssocID="{E1C1E2A8-A387-4D25-99B1-E619ADAFC8F7}" presName="root2" presStyleCnt="0"/>
      <dgm:spPr/>
    </dgm:pt>
    <dgm:pt modelId="{6903F7E4-5DA6-4E62-9EB6-1027219EE296}" type="pres">
      <dgm:prSet presAssocID="{E1C1E2A8-A387-4D25-99B1-E619ADAFC8F7}" presName="LevelTwoTextNode" presStyleLbl="node3" presStyleIdx="3" presStyleCnt="5">
        <dgm:presLayoutVars>
          <dgm:chPref val="3"/>
        </dgm:presLayoutVars>
      </dgm:prSet>
      <dgm:spPr/>
    </dgm:pt>
    <dgm:pt modelId="{AE02C492-23F6-4A8D-A75D-053C6E74B7FF}" type="pres">
      <dgm:prSet presAssocID="{E1C1E2A8-A387-4D25-99B1-E619ADAFC8F7}" presName="level3hierChild" presStyleCnt="0"/>
      <dgm:spPr/>
    </dgm:pt>
    <dgm:pt modelId="{26CAF795-09BB-4BF7-A871-840976A99E6B}" type="pres">
      <dgm:prSet presAssocID="{F84A6A85-F5B5-4A80-9AB0-287E51D1261F}" presName="conn2-1" presStyleLbl="parChTrans1D2" presStyleIdx="1" presStyleCnt="2"/>
      <dgm:spPr/>
    </dgm:pt>
    <dgm:pt modelId="{258C8AC5-A5C2-4F24-AACB-D0696400BFC8}" type="pres">
      <dgm:prSet presAssocID="{F84A6A85-F5B5-4A80-9AB0-287E51D1261F}" presName="connTx" presStyleLbl="parChTrans1D2" presStyleIdx="1" presStyleCnt="2"/>
      <dgm:spPr/>
    </dgm:pt>
    <dgm:pt modelId="{8815988D-F363-4343-8BD3-BB375CC5ECF6}" type="pres">
      <dgm:prSet presAssocID="{EAF60AE7-9EF4-4B0D-A13A-92FDBEE0A885}" presName="root2" presStyleCnt="0"/>
      <dgm:spPr/>
    </dgm:pt>
    <dgm:pt modelId="{5FF22751-7B3F-467E-92A5-5F69E7DAA871}" type="pres">
      <dgm:prSet presAssocID="{EAF60AE7-9EF4-4B0D-A13A-92FDBEE0A885}" presName="LevelTwoTextNode" presStyleLbl="node2" presStyleIdx="1" presStyleCnt="2">
        <dgm:presLayoutVars>
          <dgm:chPref val="3"/>
        </dgm:presLayoutVars>
      </dgm:prSet>
      <dgm:spPr/>
    </dgm:pt>
    <dgm:pt modelId="{5C218B97-0417-4827-8044-2DE647C982C5}" type="pres">
      <dgm:prSet presAssocID="{EAF60AE7-9EF4-4B0D-A13A-92FDBEE0A885}" presName="level3hierChild" presStyleCnt="0"/>
      <dgm:spPr/>
    </dgm:pt>
    <dgm:pt modelId="{7D1C211F-303D-4145-BF7F-E10B607518AC}" type="pres">
      <dgm:prSet presAssocID="{5D0CB242-CFE4-42CD-8002-02307468A83F}" presName="conn2-1" presStyleLbl="parChTrans1D3" presStyleIdx="4" presStyleCnt="5"/>
      <dgm:spPr/>
    </dgm:pt>
    <dgm:pt modelId="{5B54F0FB-5359-4EF0-B454-219E984AC9FC}" type="pres">
      <dgm:prSet presAssocID="{5D0CB242-CFE4-42CD-8002-02307468A83F}" presName="connTx" presStyleLbl="parChTrans1D3" presStyleIdx="4" presStyleCnt="5"/>
      <dgm:spPr/>
    </dgm:pt>
    <dgm:pt modelId="{3EAC548E-D812-4218-8943-613B3BCA1E50}" type="pres">
      <dgm:prSet presAssocID="{65A7A33F-AC4D-4EA4-967F-108C8FA4E3BE}" presName="root2" presStyleCnt="0"/>
      <dgm:spPr/>
    </dgm:pt>
    <dgm:pt modelId="{11F9DFE4-2C92-48D3-A4E9-11749F99D779}" type="pres">
      <dgm:prSet presAssocID="{65A7A33F-AC4D-4EA4-967F-108C8FA4E3BE}" presName="LevelTwoTextNode" presStyleLbl="node3" presStyleIdx="4" presStyleCnt="5">
        <dgm:presLayoutVars>
          <dgm:chPref val="3"/>
        </dgm:presLayoutVars>
      </dgm:prSet>
      <dgm:spPr/>
    </dgm:pt>
    <dgm:pt modelId="{2AD497A2-817E-4A84-80D1-3855B22456DD}" type="pres">
      <dgm:prSet presAssocID="{65A7A33F-AC4D-4EA4-967F-108C8FA4E3BE}" presName="level3hierChild" presStyleCnt="0"/>
      <dgm:spPr/>
    </dgm:pt>
  </dgm:ptLst>
  <dgm:cxnLst>
    <dgm:cxn modelId="{D5A11D07-E928-4FFB-9856-707071A2091B}" type="presOf" srcId="{A445F186-C914-451E-BDEA-935BAC76C919}" destId="{1DDB200F-14BF-4746-9411-4680966F9FC2}" srcOrd="0" destOrd="0" presId="urn:microsoft.com/office/officeart/2008/layout/HorizontalMultiLevelHierarchy"/>
    <dgm:cxn modelId="{749EE415-6BC1-42FC-AB0C-FC985E0F6D12}" type="presOf" srcId="{7512202F-131B-452B-A168-3EE634F55DF8}" destId="{B324E25E-D5B1-4448-85B9-C5318B70BD3D}" srcOrd="0" destOrd="0" presId="urn:microsoft.com/office/officeart/2008/layout/HorizontalMultiLevelHierarchy"/>
    <dgm:cxn modelId="{3EC74C16-B169-4CA1-B191-FFAA2FC48980}" type="presOf" srcId="{22E2B827-45D5-4199-B83D-96B17F4BF67D}" destId="{E65B3710-1DAD-4F85-A6C4-0BF596ADC03F}" srcOrd="1" destOrd="0" presId="urn:microsoft.com/office/officeart/2008/layout/HorizontalMultiLevelHierarchy"/>
    <dgm:cxn modelId="{7BC6A129-16CE-4841-A7C0-ACCA2B25C41D}" srcId="{1415365E-47B7-4555-80FC-1C8AD6284BEE}" destId="{871797EC-A341-4F35-AF4D-26DEA94AF8D8}" srcOrd="2" destOrd="0" parTransId="{50C48761-8EA4-40E2-9518-0E48E8A73ED7}" sibTransId="{07D67E59-51AD-42A2-BE23-4A42812EF41C}"/>
    <dgm:cxn modelId="{934F7037-6E1C-49DD-B7F0-C69AFD765459}" type="presOf" srcId="{6D824477-0223-452A-B007-37B8D9415023}" destId="{A0F8D368-8959-4692-82A7-E4A2816D3C4E}" srcOrd="0" destOrd="0" presId="urn:microsoft.com/office/officeart/2008/layout/HorizontalMultiLevelHierarchy"/>
    <dgm:cxn modelId="{AF0B673F-AB94-4CED-99BE-088079632284}" type="presOf" srcId="{96C2543D-2697-435E-8ABE-5F130D41F51A}" destId="{6021EB21-D6C0-44B1-BCEF-080ABB60A4CE}" srcOrd="0" destOrd="0" presId="urn:microsoft.com/office/officeart/2008/layout/HorizontalMultiLevelHierarchy"/>
    <dgm:cxn modelId="{AE44A162-ADD4-41F4-A36D-F32EAE1EA289}" srcId="{1415365E-47B7-4555-80FC-1C8AD6284BEE}" destId="{BDFFF66C-5FCF-4752-8140-395F56F4B74D}" srcOrd="0" destOrd="0" parTransId="{7512202F-131B-452B-A168-3EE634F55DF8}" sibTransId="{1CCAF887-8C54-4805-B578-4A8774A7E658}"/>
    <dgm:cxn modelId="{27010143-EAC9-4EEE-A811-B488A95DE816}" type="presOf" srcId="{E1C1E2A8-A387-4D25-99B1-E619ADAFC8F7}" destId="{6903F7E4-5DA6-4E62-9EB6-1027219EE296}" srcOrd="0" destOrd="0" presId="urn:microsoft.com/office/officeart/2008/layout/HorizontalMultiLevelHierarchy"/>
    <dgm:cxn modelId="{AA3ED143-6608-448B-A691-46884465E617}" type="presOf" srcId="{50C48761-8EA4-40E2-9518-0E48E8A73ED7}" destId="{C4F37F4F-4B64-4F01-A159-A1F19528C0CA}" srcOrd="0" destOrd="0" presId="urn:microsoft.com/office/officeart/2008/layout/HorizontalMultiLevelHierarchy"/>
    <dgm:cxn modelId="{1C71C666-42EE-49A6-8E86-B8F70D6CCD1A}" srcId="{EAF60AE7-9EF4-4B0D-A13A-92FDBEE0A885}" destId="{65A7A33F-AC4D-4EA4-967F-108C8FA4E3BE}" srcOrd="0" destOrd="0" parTransId="{5D0CB242-CFE4-42CD-8002-02307468A83F}" sibTransId="{2D989391-A35C-4A43-A7BD-7E51ED9C624C}"/>
    <dgm:cxn modelId="{6F85866F-947D-4378-AA43-C123AE13FA1E}" type="presOf" srcId="{BDFFF66C-5FCF-4752-8140-395F56F4B74D}" destId="{A0C44109-87C0-42D5-9353-E67E6968D853}" srcOrd="0" destOrd="0" presId="urn:microsoft.com/office/officeart/2008/layout/HorizontalMultiLevelHierarchy"/>
    <dgm:cxn modelId="{9B2F6074-1B9A-4D9A-A102-EC1874D7D4A2}" type="presOf" srcId="{96C2543D-2697-435E-8ABE-5F130D41F51A}" destId="{A09EC2C3-B724-4518-8F7B-950E1206EC15}" srcOrd="1" destOrd="0" presId="urn:microsoft.com/office/officeart/2008/layout/HorizontalMultiLevelHierarchy"/>
    <dgm:cxn modelId="{90E56274-0521-4818-8869-7149F5A6A49F}" srcId="{6D824477-0223-452A-B007-37B8D9415023}" destId="{A445F186-C914-451E-BDEA-935BAC76C919}" srcOrd="0" destOrd="0" parTransId="{55BD18F2-87D9-40CE-BC43-59BD63CD3A08}" sibTransId="{B0168E3F-EA79-4446-AFFE-1096E4384488}"/>
    <dgm:cxn modelId="{936CCF76-4974-41AF-8FB1-0607D3AC24C8}" type="presOf" srcId="{EAF60AE7-9EF4-4B0D-A13A-92FDBEE0A885}" destId="{5FF22751-7B3F-467E-92A5-5F69E7DAA871}" srcOrd="0" destOrd="0" presId="urn:microsoft.com/office/officeart/2008/layout/HorizontalMultiLevelHierarchy"/>
    <dgm:cxn modelId="{D3F4A77C-9BE2-4B6D-B993-1435D3D3BC42}" type="presOf" srcId="{22E2B827-45D5-4199-B83D-96B17F4BF67D}" destId="{F35FB06F-FA2A-4BCE-ABA3-68B9415DE1BE}" srcOrd="0" destOrd="0" presId="urn:microsoft.com/office/officeart/2008/layout/HorizontalMultiLevelHierarchy"/>
    <dgm:cxn modelId="{77265B8A-A62A-404E-BA0E-3AD95F4BDF23}" type="presOf" srcId="{F84A6A85-F5B5-4A80-9AB0-287E51D1261F}" destId="{26CAF795-09BB-4BF7-A871-840976A99E6B}" srcOrd="0" destOrd="0" presId="urn:microsoft.com/office/officeart/2008/layout/HorizontalMultiLevelHierarchy"/>
    <dgm:cxn modelId="{67496292-B903-450F-A51C-5EFA7A0155A4}" srcId="{1415365E-47B7-4555-80FC-1C8AD6284BEE}" destId="{E1C1E2A8-A387-4D25-99B1-E619ADAFC8F7}" srcOrd="3" destOrd="0" parTransId="{41FBE848-66C1-4DCD-AC32-D82390E31544}" sibTransId="{C5BF28E9-3AF5-46C6-B41C-7930EEFB7812}"/>
    <dgm:cxn modelId="{849CEC9C-788D-463F-9D07-5F1A65EB7986}" type="presOf" srcId="{1415365E-47B7-4555-80FC-1C8AD6284BEE}" destId="{65E0B7D8-7FDF-4714-AC27-3A1E32984B67}" srcOrd="0" destOrd="0" presId="urn:microsoft.com/office/officeart/2008/layout/HorizontalMultiLevelHierarchy"/>
    <dgm:cxn modelId="{511CB0A3-1983-4792-9849-B38E63116457}" srcId="{A445F186-C914-451E-BDEA-935BAC76C919}" destId="{EAF60AE7-9EF4-4B0D-A13A-92FDBEE0A885}" srcOrd="1" destOrd="0" parTransId="{F84A6A85-F5B5-4A80-9AB0-287E51D1261F}" sibTransId="{DED2A2FB-B7BE-434A-B13E-CA4FF4DDC92A}"/>
    <dgm:cxn modelId="{2A56A3B3-C33F-4D31-B8DB-832B31637796}" type="presOf" srcId="{50C48761-8EA4-40E2-9518-0E48E8A73ED7}" destId="{BB18557A-618B-4E90-8723-8998F0C8BD7B}" srcOrd="1" destOrd="0" presId="urn:microsoft.com/office/officeart/2008/layout/HorizontalMultiLevelHierarchy"/>
    <dgm:cxn modelId="{8DE9B9B8-EB62-4C34-89E5-9C882F9A8813}" type="presOf" srcId="{3DB6C382-7808-486E-B4F0-EBC391C1EA28}" destId="{9D5ED7AD-6BA4-4854-8BEF-3E4E01341068}" srcOrd="0" destOrd="0" presId="urn:microsoft.com/office/officeart/2008/layout/HorizontalMultiLevelHierarchy"/>
    <dgm:cxn modelId="{161A63BD-E573-48A9-A3AC-3BEC510DC24B}" type="presOf" srcId="{41FBE848-66C1-4DCD-AC32-D82390E31544}" destId="{169DD533-CEA1-432C-B0C6-DFCD0D923500}" srcOrd="1" destOrd="0" presId="urn:microsoft.com/office/officeart/2008/layout/HorizontalMultiLevelHierarchy"/>
    <dgm:cxn modelId="{0EF608C7-FEAF-4AF3-BF37-C404939C4336}" type="presOf" srcId="{5D0CB242-CFE4-42CD-8002-02307468A83F}" destId="{5B54F0FB-5359-4EF0-B454-219E984AC9FC}" srcOrd="1" destOrd="0" presId="urn:microsoft.com/office/officeart/2008/layout/HorizontalMultiLevelHierarchy"/>
    <dgm:cxn modelId="{9CF410C8-C966-40A5-BA8B-2845D5DCDA25}" type="presOf" srcId="{41FBE848-66C1-4DCD-AC32-D82390E31544}" destId="{41233C68-EE2A-4CA3-915C-D13B11765B2D}" srcOrd="0" destOrd="0" presId="urn:microsoft.com/office/officeart/2008/layout/HorizontalMultiLevelHierarchy"/>
    <dgm:cxn modelId="{1E1B3AC9-BBC5-4C58-B36C-B7691030C9C2}" srcId="{A445F186-C914-451E-BDEA-935BAC76C919}" destId="{1415365E-47B7-4555-80FC-1C8AD6284BEE}" srcOrd="0" destOrd="0" parTransId="{22E2B827-45D5-4199-B83D-96B17F4BF67D}" sibTransId="{F891A032-CDDF-4C7D-A2FB-3D06FA406BC3}"/>
    <dgm:cxn modelId="{832CE9C9-E513-4B52-8E13-F1397442C9D2}" srcId="{1415365E-47B7-4555-80FC-1C8AD6284BEE}" destId="{3DB6C382-7808-486E-B4F0-EBC391C1EA28}" srcOrd="1" destOrd="0" parTransId="{96C2543D-2697-435E-8ABE-5F130D41F51A}" sibTransId="{D17D60F0-05E9-4DC6-A206-4B779A6A96BC}"/>
    <dgm:cxn modelId="{81B954D0-F71A-4B74-A616-284771C511BF}" type="presOf" srcId="{5D0CB242-CFE4-42CD-8002-02307468A83F}" destId="{7D1C211F-303D-4145-BF7F-E10B607518AC}" srcOrd="0" destOrd="0" presId="urn:microsoft.com/office/officeart/2008/layout/HorizontalMultiLevelHierarchy"/>
    <dgm:cxn modelId="{8BE2F9D3-61F3-438D-BE45-5CC72B6B1B89}" type="presOf" srcId="{F84A6A85-F5B5-4A80-9AB0-287E51D1261F}" destId="{258C8AC5-A5C2-4F24-AACB-D0696400BFC8}" srcOrd="1" destOrd="0" presId="urn:microsoft.com/office/officeart/2008/layout/HorizontalMultiLevelHierarchy"/>
    <dgm:cxn modelId="{895506EC-7AB7-41ED-8DC0-AEA6D253517A}" type="presOf" srcId="{871797EC-A341-4F35-AF4D-26DEA94AF8D8}" destId="{A9191EB8-CF1C-43E2-801C-ECDC5CA2DD06}" srcOrd="0" destOrd="0" presId="urn:microsoft.com/office/officeart/2008/layout/HorizontalMultiLevelHierarchy"/>
    <dgm:cxn modelId="{CA481AF0-EE62-4611-A5C3-0DE269B86DE4}" type="presOf" srcId="{7512202F-131B-452B-A168-3EE634F55DF8}" destId="{7B14787B-614C-4E27-B8AF-4C07A5BC35F7}" srcOrd="1" destOrd="0" presId="urn:microsoft.com/office/officeart/2008/layout/HorizontalMultiLevelHierarchy"/>
    <dgm:cxn modelId="{4B92B4F0-F37B-4AB7-A12E-D1C155B65EF0}" type="presOf" srcId="{65A7A33F-AC4D-4EA4-967F-108C8FA4E3BE}" destId="{11F9DFE4-2C92-48D3-A4E9-11749F99D779}" srcOrd="0" destOrd="0" presId="urn:microsoft.com/office/officeart/2008/layout/HorizontalMultiLevelHierarchy"/>
    <dgm:cxn modelId="{836D7CAA-6453-47DF-84E7-B41688F3710E}" type="presParOf" srcId="{A0F8D368-8959-4692-82A7-E4A2816D3C4E}" destId="{0CD56254-6080-41E9-B17E-D11203FC75AD}" srcOrd="0" destOrd="0" presId="urn:microsoft.com/office/officeart/2008/layout/HorizontalMultiLevelHierarchy"/>
    <dgm:cxn modelId="{52E3F840-B478-439D-A8BA-A3F6A1A9B2D8}" type="presParOf" srcId="{0CD56254-6080-41E9-B17E-D11203FC75AD}" destId="{1DDB200F-14BF-4746-9411-4680966F9FC2}" srcOrd="0" destOrd="0" presId="urn:microsoft.com/office/officeart/2008/layout/HorizontalMultiLevelHierarchy"/>
    <dgm:cxn modelId="{20D15C6B-1245-4C54-8C8A-A4C3EC7C9475}" type="presParOf" srcId="{0CD56254-6080-41E9-B17E-D11203FC75AD}" destId="{D084B1B0-FC05-4DAA-A39D-C3FAAD174FD9}" srcOrd="1" destOrd="0" presId="urn:microsoft.com/office/officeart/2008/layout/HorizontalMultiLevelHierarchy"/>
    <dgm:cxn modelId="{77BC6DA2-648E-418B-89BD-8743D501222E}" type="presParOf" srcId="{D084B1B0-FC05-4DAA-A39D-C3FAAD174FD9}" destId="{F35FB06F-FA2A-4BCE-ABA3-68B9415DE1BE}" srcOrd="0" destOrd="0" presId="urn:microsoft.com/office/officeart/2008/layout/HorizontalMultiLevelHierarchy"/>
    <dgm:cxn modelId="{CD476BA3-350F-48FB-BC08-E015EBDA82DC}" type="presParOf" srcId="{F35FB06F-FA2A-4BCE-ABA3-68B9415DE1BE}" destId="{E65B3710-1DAD-4F85-A6C4-0BF596ADC03F}" srcOrd="0" destOrd="0" presId="urn:microsoft.com/office/officeart/2008/layout/HorizontalMultiLevelHierarchy"/>
    <dgm:cxn modelId="{3261E7F9-2F17-4170-956F-C3669AF00E83}" type="presParOf" srcId="{D084B1B0-FC05-4DAA-A39D-C3FAAD174FD9}" destId="{9B9D36BE-3211-4DB6-BF9B-6C5DB9A0C876}" srcOrd="1" destOrd="0" presId="urn:microsoft.com/office/officeart/2008/layout/HorizontalMultiLevelHierarchy"/>
    <dgm:cxn modelId="{0AFD0205-1663-4AD1-A4E8-610D24AA4B4F}" type="presParOf" srcId="{9B9D36BE-3211-4DB6-BF9B-6C5DB9A0C876}" destId="{65E0B7D8-7FDF-4714-AC27-3A1E32984B67}" srcOrd="0" destOrd="0" presId="urn:microsoft.com/office/officeart/2008/layout/HorizontalMultiLevelHierarchy"/>
    <dgm:cxn modelId="{A5BD4EA8-51F0-486B-8F2F-85EB9D97AF1D}" type="presParOf" srcId="{9B9D36BE-3211-4DB6-BF9B-6C5DB9A0C876}" destId="{986D9559-41CA-4BA1-8076-0BF8A88B2F7B}" srcOrd="1" destOrd="0" presId="urn:microsoft.com/office/officeart/2008/layout/HorizontalMultiLevelHierarchy"/>
    <dgm:cxn modelId="{6DA1C5A1-A2B0-47E6-8DFA-64C464AC3782}" type="presParOf" srcId="{986D9559-41CA-4BA1-8076-0BF8A88B2F7B}" destId="{B324E25E-D5B1-4448-85B9-C5318B70BD3D}" srcOrd="0" destOrd="0" presId="urn:microsoft.com/office/officeart/2008/layout/HorizontalMultiLevelHierarchy"/>
    <dgm:cxn modelId="{11BD490F-8488-45AC-A6D0-8856BB3EF417}" type="presParOf" srcId="{B324E25E-D5B1-4448-85B9-C5318B70BD3D}" destId="{7B14787B-614C-4E27-B8AF-4C07A5BC35F7}" srcOrd="0" destOrd="0" presId="urn:microsoft.com/office/officeart/2008/layout/HorizontalMultiLevelHierarchy"/>
    <dgm:cxn modelId="{3070235B-D575-41B6-9757-342E28C81C18}" type="presParOf" srcId="{986D9559-41CA-4BA1-8076-0BF8A88B2F7B}" destId="{51C62895-9DD2-432C-AEF9-AB0A823AD82D}" srcOrd="1" destOrd="0" presId="urn:microsoft.com/office/officeart/2008/layout/HorizontalMultiLevelHierarchy"/>
    <dgm:cxn modelId="{88198EB5-DD8E-4231-ABCB-FB074B3E768E}" type="presParOf" srcId="{51C62895-9DD2-432C-AEF9-AB0A823AD82D}" destId="{A0C44109-87C0-42D5-9353-E67E6968D853}" srcOrd="0" destOrd="0" presId="urn:microsoft.com/office/officeart/2008/layout/HorizontalMultiLevelHierarchy"/>
    <dgm:cxn modelId="{31172AEE-44CB-4824-BF42-DB9AE3F65F6B}" type="presParOf" srcId="{51C62895-9DD2-432C-AEF9-AB0A823AD82D}" destId="{86B1C54F-84E3-49CB-8FBE-5FF3329E81C4}" srcOrd="1" destOrd="0" presId="urn:microsoft.com/office/officeart/2008/layout/HorizontalMultiLevelHierarchy"/>
    <dgm:cxn modelId="{3DCBE570-9C6A-464E-9717-14CE3A44BFBE}" type="presParOf" srcId="{986D9559-41CA-4BA1-8076-0BF8A88B2F7B}" destId="{6021EB21-D6C0-44B1-BCEF-080ABB60A4CE}" srcOrd="2" destOrd="0" presId="urn:microsoft.com/office/officeart/2008/layout/HorizontalMultiLevelHierarchy"/>
    <dgm:cxn modelId="{B3DDD151-C9A0-4604-B10A-DA9375A1D417}" type="presParOf" srcId="{6021EB21-D6C0-44B1-BCEF-080ABB60A4CE}" destId="{A09EC2C3-B724-4518-8F7B-950E1206EC15}" srcOrd="0" destOrd="0" presId="urn:microsoft.com/office/officeart/2008/layout/HorizontalMultiLevelHierarchy"/>
    <dgm:cxn modelId="{D16F65C5-9568-47E1-896B-32CE82811381}" type="presParOf" srcId="{986D9559-41CA-4BA1-8076-0BF8A88B2F7B}" destId="{01F82F59-260B-45EB-9AD1-323D914C37E7}" srcOrd="3" destOrd="0" presId="urn:microsoft.com/office/officeart/2008/layout/HorizontalMultiLevelHierarchy"/>
    <dgm:cxn modelId="{1450285E-69DD-4A87-9C9E-8A6846531572}" type="presParOf" srcId="{01F82F59-260B-45EB-9AD1-323D914C37E7}" destId="{9D5ED7AD-6BA4-4854-8BEF-3E4E01341068}" srcOrd="0" destOrd="0" presId="urn:microsoft.com/office/officeart/2008/layout/HorizontalMultiLevelHierarchy"/>
    <dgm:cxn modelId="{E26EC42B-2D4E-4F9D-8DE8-FF966D5D0E7B}" type="presParOf" srcId="{01F82F59-260B-45EB-9AD1-323D914C37E7}" destId="{C962E703-AE33-489C-A255-1F89FF3867CF}" srcOrd="1" destOrd="0" presId="urn:microsoft.com/office/officeart/2008/layout/HorizontalMultiLevelHierarchy"/>
    <dgm:cxn modelId="{5ECFD4CE-B7AB-4435-B012-A3801EC52EBE}" type="presParOf" srcId="{986D9559-41CA-4BA1-8076-0BF8A88B2F7B}" destId="{C4F37F4F-4B64-4F01-A159-A1F19528C0CA}" srcOrd="4" destOrd="0" presId="urn:microsoft.com/office/officeart/2008/layout/HorizontalMultiLevelHierarchy"/>
    <dgm:cxn modelId="{7C9C6A84-B205-40BF-A410-EC76E14EFB72}" type="presParOf" srcId="{C4F37F4F-4B64-4F01-A159-A1F19528C0CA}" destId="{BB18557A-618B-4E90-8723-8998F0C8BD7B}" srcOrd="0" destOrd="0" presId="urn:microsoft.com/office/officeart/2008/layout/HorizontalMultiLevelHierarchy"/>
    <dgm:cxn modelId="{48DE128C-06A2-4B57-A523-D29F31F8F761}" type="presParOf" srcId="{986D9559-41CA-4BA1-8076-0BF8A88B2F7B}" destId="{C3B4B50E-C557-43F3-95E7-F49E5DCD2BA9}" srcOrd="5" destOrd="0" presId="urn:microsoft.com/office/officeart/2008/layout/HorizontalMultiLevelHierarchy"/>
    <dgm:cxn modelId="{1CC5FAFE-CD24-41D1-919E-284A56AD3A44}" type="presParOf" srcId="{C3B4B50E-C557-43F3-95E7-F49E5DCD2BA9}" destId="{A9191EB8-CF1C-43E2-801C-ECDC5CA2DD06}" srcOrd="0" destOrd="0" presId="urn:microsoft.com/office/officeart/2008/layout/HorizontalMultiLevelHierarchy"/>
    <dgm:cxn modelId="{173D48C3-DE1A-41FA-B51B-862BCFBC7810}" type="presParOf" srcId="{C3B4B50E-C557-43F3-95E7-F49E5DCD2BA9}" destId="{D5E25940-39A8-4DE2-960B-A21A89FF8147}" srcOrd="1" destOrd="0" presId="urn:microsoft.com/office/officeart/2008/layout/HorizontalMultiLevelHierarchy"/>
    <dgm:cxn modelId="{9BDAF4F7-0DCB-4C94-9412-F47A9A48EF82}" type="presParOf" srcId="{986D9559-41CA-4BA1-8076-0BF8A88B2F7B}" destId="{41233C68-EE2A-4CA3-915C-D13B11765B2D}" srcOrd="6" destOrd="0" presId="urn:microsoft.com/office/officeart/2008/layout/HorizontalMultiLevelHierarchy"/>
    <dgm:cxn modelId="{8252DB93-D89F-41F8-BF3F-832C02107468}" type="presParOf" srcId="{41233C68-EE2A-4CA3-915C-D13B11765B2D}" destId="{169DD533-CEA1-432C-B0C6-DFCD0D923500}" srcOrd="0" destOrd="0" presId="urn:microsoft.com/office/officeart/2008/layout/HorizontalMultiLevelHierarchy"/>
    <dgm:cxn modelId="{10B1D2E3-C6E3-427E-BD8E-33ABF9B49C07}" type="presParOf" srcId="{986D9559-41CA-4BA1-8076-0BF8A88B2F7B}" destId="{D023A417-65B7-46FB-9B83-BC6A24AEA6E8}" srcOrd="7" destOrd="0" presId="urn:microsoft.com/office/officeart/2008/layout/HorizontalMultiLevelHierarchy"/>
    <dgm:cxn modelId="{89BD6ACF-CCC2-43E7-9C16-DB8981D82EC3}" type="presParOf" srcId="{D023A417-65B7-46FB-9B83-BC6A24AEA6E8}" destId="{6903F7E4-5DA6-4E62-9EB6-1027219EE296}" srcOrd="0" destOrd="0" presId="urn:microsoft.com/office/officeart/2008/layout/HorizontalMultiLevelHierarchy"/>
    <dgm:cxn modelId="{97521C47-4318-4129-8620-EB7026CCBA67}" type="presParOf" srcId="{D023A417-65B7-46FB-9B83-BC6A24AEA6E8}" destId="{AE02C492-23F6-4A8D-A75D-053C6E74B7FF}" srcOrd="1" destOrd="0" presId="urn:microsoft.com/office/officeart/2008/layout/HorizontalMultiLevelHierarchy"/>
    <dgm:cxn modelId="{525AD541-FB67-46A1-83CA-92A7D490EB8F}" type="presParOf" srcId="{D084B1B0-FC05-4DAA-A39D-C3FAAD174FD9}" destId="{26CAF795-09BB-4BF7-A871-840976A99E6B}" srcOrd="2" destOrd="0" presId="urn:microsoft.com/office/officeart/2008/layout/HorizontalMultiLevelHierarchy"/>
    <dgm:cxn modelId="{0FAE7418-5FA0-432F-9D30-D7CFA26E72A6}" type="presParOf" srcId="{26CAF795-09BB-4BF7-A871-840976A99E6B}" destId="{258C8AC5-A5C2-4F24-AACB-D0696400BFC8}" srcOrd="0" destOrd="0" presId="urn:microsoft.com/office/officeart/2008/layout/HorizontalMultiLevelHierarchy"/>
    <dgm:cxn modelId="{94941F9A-EADE-4D5F-9063-06D48D00FCC2}" type="presParOf" srcId="{D084B1B0-FC05-4DAA-A39D-C3FAAD174FD9}" destId="{8815988D-F363-4343-8BD3-BB375CC5ECF6}" srcOrd="3" destOrd="0" presId="urn:microsoft.com/office/officeart/2008/layout/HorizontalMultiLevelHierarchy"/>
    <dgm:cxn modelId="{14F325EA-D634-4B90-A4E4-EA04A889F025}" type="presParOf" srcId="{8815988D-F363-4343-8BD3-BB375CC5ECF6}" destId="{5FF22751-7B3F-467E-92A5-5F69E7DAA871}" srcOrd="0" destOrd="0" presId="urn:microsoft.com/office/officeart/2008/layout/HorizontalMultiLevelHierarchy"/>
    <dgm:cxn modelId="{9667BFC5-FB5E-49CE-89D0-36B140C18C4A}" type="presParOf" srcId="{8815988D-F363-4343-8BD3-BB375CC5ECF6}" destId="{5C218B97-0417-4827-8044-2DE647C982C5}" srcOrd="1" destOrd="0" presId="urn:microsoft.com/office/officeart/2008/layout/HorizontalMultiLevelHierarchy"/>
    <dgm:cxn modelId="{51B784C9-3EC7-4B0C-9420-469B8678723B}" type="presParOf" srcId="{5C218B97-0417-4827-8044-2DE647C982C5}" destId="{7D1C211F-303D-4145-BF7F-E10B607518AC}" srcOrd="0" destOrd="0" presId="urn:microsoft.com/office/officeart/2008/layout/HorizontalMultiLevelHierarchy"/>
    <dgm:cxn modelId="{88DA2141-AA35-4A33-9515-986F77DDD97B}" type="presParOf" srcId="{7D1C211F-303D-4145-BF7F-E10B607518AC}" destId="{5B54F0FB-5359-4EF0-B454-219E984AC9FC}" srcOrd="0" destOrd="0" presId="urn:microsoft.com/office/officeart/2008/layout/HorizontalMultiLevelHierarchy"/>
    <dgm:cxn modelId="{2D3DA6E9-359C-421E-A8A2-F1F740477307}" type="presParOf" srcId="{5C218B97-0417-4827-8044-2DE647C982C5}" destId="{3EAC548E-D812-4218-8943-613B3BCA1E50}" srcOrd="1" destOrd="0" presId="urn:microsoft.com/office/officeart/2008/layout/HorizontalMultiLevelHierarchy"/>
    <dgm:cxn modelId="{9C7B4F41-47D1-43A7-A298-5F6D3DD43737}" type="presParOf" srcId="{3EAC548E-D812-4218-8943-613B3BCA1E50}" destId="{11F9DFE4-2C92-48D3-A4E9-11749F99D779}" srcOrd="0" destOrd="0" presId="urn:microsoft.com/office/officeart/2008/layout/HorizontalMultiLevelHierarchy"/>
    <dgm:cxn modelId="{A6028BBE-66BF-4BD3-82FA-A8220C6B58F1}" type="presParOf" srcId="{3EAC548E-D812-4218-8943-613B3BCA1E50}" destId="{2AD497A2-817E-4A84-80D1-3855B22456D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AB8FE1-C366-440E-827F-B9AA64545A7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B7663165-144E-477E-8D1C-6A050595E4D8}">
      <dgm:prSet/>
      <dgm:spPr/>
      <dgm:t>
        <a:bodyPr/>
        <a:lstStyle/>
        <a:p>
          <a:r>
            <a:rPr lang="kk-KZ" b="1" dirty="0">
              <a:solidFill>
                <a:schemeClr val="tx1"/>
              </a:solidFill>
              <a:latin typeface="Times New Roman" panose="02020603050405020304" pitchFamily="18" charset="0"/>
              <a:cs typeface="Times New Roman" panose="02020603050405020304" pitchFamily="18" charset="0"/>
            </a:rPr>
            <a:t>Басқарушы қызметкерлер</a:t>
          </a:r>
          <a:endParaRPr lang="ru-KZ" b="1" dirty="0">
            <a:solidFill>
              <a:schemeClr val="tx1"/>
            </a:solidFill>
            <a:latin typeface="Times New Roman" panose="02020603050405020304" pitchFamily="18" charset="0"/>
            <a:cs typeface="Times New Roman" panose="02020603050405020304" pitchFamily="18" charset="0"/>
          </a:endParaRPr>
        </a:p>
      </dgm:t>
    </dgm:pt>
    <dgm:pt modelId="{8C928305-F901-4856-93FB-31C1BD71253E}" type="parTrans" cxnId="{0C0B72D5-CCA6-4E2C-86AF-2D023651AA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77D90B3-568E-4E98-887D-5BB1B8C77C63}" type="sibTrans" cxnId="{0C0B72D5-CCA6-4E2C-86AF-2D023651AA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48342E-F812-48CE-AC36-CAC003D08FE6}">
      <dgm:prSet/>
      <dgm:spPr/>
      <dgm:t>
        <a:bodyPr/>
        <a:lstStyle/>
        <a:p>
          <a:r>
            <a:rPr lang="ru-RU">
              <a:solidFill>
                <a:schemeClr val="tx1"/>
              </a:solidFill>
              <a:latin typeface="Times New Roman" panose="02020603050405020304" pitchFamily="18" charset="0"/>
              <a:cs typeface="Times New Roman" panose="02020603050405020304" pitchFamily="18" charset="0"/>
            </a:rPr>
            <a:t>М</a:t>
          </a:r>
          <a:r>
            <a:rPr lang="ru-KZ">
              <a:solidFill>
                <a:schemeClr val="tx1"/>
              </a:solidFill>
              <a:latin typeface="Times New Roman" panose="02020603050405020304" pitchFamily="18" charset="0"/>
              <a:cs typeface="Times New Roman" panose="02020603050405020304" pitchFamily="18" charset="0"/>
            </a:rPr>
            <a:t>амандар</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арнайы дайындық негізінде басқару шешімдерінің немесе өндірістік міндеттердің нұсқаларын жасайтын басқару аппаратының қызметкерлері;</a:t>
          </a:r>
        </a:p>
      </dgm:t>
    </dgm:pt>
    <dgm:pt modelId="{2DBC394D-EC97-4331-A1C2-D97647127454}" type="parTrans" cxnId="{8C4696FA-AD30-4F5B-82D8-AF3B43F5B2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5C7FB4B-FA1C-4632-B862-74AA2197AC14}" type="sibTrans" cxnId="{8C4696FA-AD30-4F5B-82D8-AF3B43F5B2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1EF0636-4EB7-474F-9D62-214B002283BF}">
      <dgm:prSet/>
      <dgm:spPr/>
      <dgm:t>
        <a:bodyPr/>
        <a:lstStyle/>
        <a:p>
          <a:r>
            <a:rPr lang="ru-RU">
              <a:solidFill>
                <a:schemeClr val="tx1"/>
              </a:solidFill>
              <a:latin typeface="Times New Roman" panose="02020603050405020304" pitchFamily="18" charset="0"/>
              <a:cs typeface="Times New Roman" panose="02020603050405020304" pitchFamily="18" charset="0"/>
            </a:rPr>
            <a:t>Қ</a:t>
          </a:r>
          <a:r>
            <a:rPr lang="ru-KZ">
              <a:solidFill>
                <a:schemeClr val="tx1"/>
              </a:solidFill>
              <a:latin typeface="Times New Roman" panose="02020603050405020304" pitchFamily="18" charset="0"/>
              <a:cs typeface="Times New Roman" panose="02020603050405020304" pitchFamily="18" charset="0"/>
            </a:rPr>
            <a:t>ызметшілер</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a:t>
          </a:r>
          <a:r>
            <a:rPr lang="kk-KZ">
              <a:solidFill>
                <a:schemeClr val="tx1"/>
              </a:solidFill>
              <a:latin typeface="Times New Roman" panose="02020603050405020304" pitchFamily="18" charset="0"/>
              <a:cs typeface="Times New Roman" panose="02020603050405020304" pitchFamily="18" charset="0"/>
            </a:rPr>
            <a:t> </a:t>
          </a:r>
          <a:r>
            <a:rPr lang="ru-KZ">
              <a:solidFill>
                <a:schemeClr val="tx1"/>
              </a:solidFill>
              <a:latin typeface="Times New Roman" panose="02020603050405020304" pitchFamily="18" charset="0"/>
              <a:cs typeface="Times New Roman" panose="02020603050405020304" pitchFamily="18" charset="0"/>
            </a:rPr>
            <a:t>ақпаратты қабылдау, беру және бастапқы өңдеу кезінде басқару процесінің жұмыс істеуін қамтамасыз ететін, сондай-ақ іс жүргізу функцияларын орындайтын техникалық орындаушылар.</a:t>
          </a:r>
        </a:p>
      </dgm:t>
    </dgm:pt>
    <dgm:pt modelId="{E39DA399-D9DD-4F1B-A525-2C0AA0E97035}" type="parTrans" cxnId="{79275FB2-CF55-4D30-8C98-57A29F5B54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059477-B712-445E-87DD-A9342C722654}" type="sibTrans" cxnId="{79275FB2-CF55-4D30-8C98-57A29F5B54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486678-34C8-4FEE-AFB1-2396CCCDBCA4}">
      <dgm:prSet/>
      <dgm:spPr/>
      <dgm:t>
        <a:bodyPr/>
        <a:lstStyle/>
        <a:p>
          <a:r>
            <a:rPr lang="ru-KZ">
              <a:solidFill>
                <a:schemeClr val="tx1"/>
              </a:solidFill>
              <a:latin typeface="Times New Roman" panose="02020603050405020304" pitchFamily="18" charset="0"/>
              <a:cs typeface="Times New Roman" panose="02020603050405020304" pitchFamily="18" charset="0"/>
            </a:rPr>
            <a:t>еңбек ұжымдарын басқаратын, олардың қызметінің мақсаттарын айқындайтын, басқарушылық шешімдерді қабылдау мен орындауға толық жауапты басшылар;</a:t>
          </a:r>
        </a:p>
      </dgm:t>
    </dgm:pt>
    <dgm:pt modelId="{19C8CC3B-D61E-4D1C-8BBC-C1AA33701016}" type="parTrans" cxnId="{5B1DB5A6-D923-4ACF-985E-6E2D91B5EA53}">
      <dgm:prSet/>
      <dgm:spPr/>
      <dgm:t>
        <a:bodyPr/>
        <a:lstStyle/>
        <a:p>
          <a:endParaRPr lang="ru-KZ"/>
        </a:p>
      </dgm:t>
    </dgm:pt>
    <dgm:pt modelId="{6F95701E-F4A9-4D00-A3EA-E72B7D94B6AF}" type="sibTrans" cxnId="{5B1DB5A6-D923-4ACF-985E-6E2D91B5EA53}">
      <dgm:prSet/>
      <dgm:spPr/>
      <dgm:t>
        <a:bodyPr/>
        <a:lstStyle/>
        <a:p>
          <a:endParaRPr lang="ru-KZ"/>
        </a:p>
      </dgm:t>
    </dgm:pt>
    <dgm:pt modelId="{CE155435-6F5F-4F69-97A5-4310575CF1E0}" type="pres">
      <dgm:prSet presAssocID="{28AB8FE1-C366-440E-827F-B9AA64545A77}" presName="hierChild1" presStyleCnt="0">
        <dgm:presLayoutVars>
          <dgm:orgChart val="1"/>
          <dgm:chPref val="1"/>
          <dgm:dir/>
          <dgm:animOne val="branch"/>
          <dgm:animLvl val="lvl"/>
          <dgm:resizeHandles/>
        </dgm:presLayoutVars>
      </dgm:prSet>
      <dgm:spPr/>
    </dgm:pt>
    <dgm:pt modelId="{84284BC8-EC52-49B5-9A84-0B8757B3786D}" type="pres">
      <dgm:prSet presAssocID="{B7663165-144E-477E-8D1C-6A050595E4D8}" presName="hierRoot1" presStyleCnt="0">
        <dgm:presLayoutVars>
          <dgm:hierBranch val="init"/>
        </dgm:presLayoutVars>
      </dgm:prSet>
      <dgm:spPr/>
    </dgm:pt>
    <dgm:pt modelId="{F5044C47-806E-42F6-8958-9644D9460DFF}" type="pres">
      <dgm:prSet presAssocID="{B7663165-144E-477E-8D1C-6A050595E4D8}" presName="rootComposite1" presStyleCnt="0"/>
      <dgm:spPr/>
    </dgm:pt>
    <dgm:pt modelId="{29FB1CC5-753C-4121-A0A4-B1DEA2D0D603}" type="pres">
      <dgm:prSet presAssocID="{B7663165-144E-477E-8D1C-6A050595E4D8}" presName="rootText1" presStyleLbl="node0" presStyleIdx="0" presStyleCnt="1">
        <dgm:presLayoutVars>
          <dgm:chPref val="3"/>
        </dgm:presLayoutVars>
      </dgm:prSet>
      <dgm:spPr/>
    </dgm:pt>
    <dgm:pt modelId="{BE763E20-6DC1-4590-9471-B9D5D3A5DF63}" type="pres">
      <dgm:prSet presAssocID="{B7663165-144E-477E-8D1C-6A050595E4D8}" presName="rootConnector1" presStyleLbl="node1" presStyleIdx="0" presStyleCnt="0"/>
      <dgm:spPr/>
    </dgm:pt>
    <dgm:pt modelId="{F3043D0C-6155-4A98-ABBD-F65FC1E73502}" type="pres">
      <dgm:prSet presAssocID="{B7663165-144E-477E-8D1C-6A050595E4D8}" presName="hierChild2" presStyleCnt="0"/>
      <dgm:spPr/>
    </dgm:pt>
    <dgm:pt modelId="{541B9763-AC35-4EC4-9224-E299F6AFF3BF}" type="pres">
      <dgm:prSet presAssocID="{19C8CC3B-D61E-4D1C-8BBC-C1AA33701016}" presName="Name37" presStyleLbl="parChTrans1D2" presStyleIdx="0" presStyleCnt="3"/>
      <dgm:spPr/>
    </dgm:pt>
    <dgm:pt modelId="{F29D632C-6116-4546-9D42-3255D99054DC}" type="pres">
      <dgm:prSet presAssocID="{BC486678-34C8-4FEE-AFB1-2396CCCDBCA4}" presName="hierRoot2" presStyleCnt="0">
        <dgm:presLayoutVars>
          <dgm:hierBranch val="init"/>
        </dgm:presLayoutVars>
      </dgm:prSet>
      <dgm:spPr/>
    </dgm:pt>
    <dgm:pt modelId="{03769377-911E-498E-85C0-DCD5A6D03A2B}" type="pres">
      <dgm:prSet presAssocID="{BC486678-34C8-4FEE-AFB1-2396CCCDBCA4}" presName="rootComposite" presStyleCnt="0"/>
      <dgm:spPr/>
    </dgm:pt>
    <dgm:pt modelId="{7B1139CD-28D7-462B-A38A-B51DCC25FA7A}" type="pres">
      <dgm:prSet presAssocID="{BC486678-34C8-4FEE-AFB1-2396CCCDBCA4}" presName="rootText" presStyleLbl="node2" presStyleIdx="0" presStyleCnt="3">
        <dgm:presLayoutVars>
          <dgm:chPref val="3"/>
        </dgm:presLayoutVars>
      </dgm:prSet>
      <dgm:spPr/>
    </dgm:pt>
    <dgm:pt modelId="{40430CC0-0655-432E-9B0E-97AE94D76230}" type="pres">
      <dgm:prSet presAssocID="{BC486678-34C8-4FEE-AFB1-2396CCCDBCA4}" presName="rootConnector" presStyleLbl="node2" presStyleIdx="0" presStyleCnt="3"/>
      <dgm:spPr/>
    </dgm:pt>
    <dgm:pt modelId="{BD471BE6-0D84-4421-AAB2-9D10FEBD0E69}" type="pres">
      <dgm:prSet presAssocID="{BC486678-34C8-4FEE-AFB1-2396CCCDBCA4}" presName="hierChild4" presStyleCnt="0"/>
      <dgm:spPr/>
    </dgm:pt>
    <dgm:pt modelId="{51886453-5279-43D5-931B-21B43C3A6F4E}" type="pres">
      <dgm:prSet presAssocID="{BC486678-34C8-4FEE-AFB1-2396CCCDBCA4}" presName="hierChild5" presStyleCnt="0"/>
      <dgm:spPr/>
    </dgm:pt>
    <dgm:pt modelId="{4FE45E88-C5E4-48B5-AE90-CF9A371E094A}" type="pres">
      <dgm:prSet presAssocID="{2DBC394D-EC97-4331-A1C2-D97647127454}" presName="Name37" presStyleLbl="parChTrans1D2" presStyleIdx="1" presStyleCnt="3"/>
      <dgm:spPr/>
    </dgm:pt>
    <dgm:pt modelId="{9C767AAA-03C2-486F-BD40-14EE90CD2C55}" type="pres">
      <dgm:prSet presAssocID="{7348342E-F812-48CE-AC36-CAC003D08FE6}" presName="hierRoot2" presStyleCnt="0">
        <dgm:presLayoutVars>
          <dgm:hierBranch val="init"/>
        </dgm:presLayoutVars>
      </dgm:prSet>
      <dgm:spPr/>
    </dgm:pt>
    <dgm:pt modelId="{B218318F-299F-4A70-955B-F3C9C6DD8A3B}" type="pres">
      <dgm:prSet presAssocID="{7348342E-F812-48CE-AC36-CAC003D08FE6}" presName="rootComposite" presStyleCnt="0"/>
      <dgm:spPr/>
    </dgm:pt>
    <dgm:pt modelId="{7FD4B585-71E3-4AC9-AD80-48789957A450}" type="pres">
      <dgm:prSet presAssocID="{7348342E-F812-48CE-AC36-CAC003D08FE6}" presName="rootText" presStyleLbl="node2" presStyleIdx="1" presStyleCnt="3">
        <dgm:presLayoutVars>
          <dgm:chPref val="3"/>
        </dgm:presLayoutVars>
      </dgm:prSet>
      <dgm:spPr/>
    </dgm:pt>
    <dgm:pt modelId="{A51659A0-3779-4D8B-8EDE-5F57C86F56FC}" type="pres">
      <dgm:prSet presAssocID="{7348342E-F812-48CE-AC36-CAC003D08FE6}" presName="rootConnector" presStyleLbl="node2" presStyleIdx="1" presStyleCnt="3"/>
      <dgm:spPr/>
    </dgm:pt>
    <dgm:pt modelId="{548148E0-EDD6-434E-A0FB-F3B99F7E0FFA}" type="pres">
      <dgm:prSet presAssocID="{7348342E-F812-48CE-AC36-CAC003D08FE6}" presName="hierChild4" presStyleCnt="0"/>
      <dgm:spPr/>
    </dgm:pt>
    <dgm:pt modelId="{B653707E-346F-4C1D-B55A-2E48A59A886D}" type="pres">
      <dgm:prSet presAssocID="{7348342E-F812-48CE-AC36-CAC003D08FE6}" presName="hierChild5" presStyleCnt="0"/>
      <dgm:spPr/>
    </dgm:pt>
    <dgm:pt modelId="{5604693C-A062-42BD-91A7-F299A0FA3AF1}" type="pres">
      <dgm:prSet presAssocID="{E39DA399-D9DD-4F1B-A525-2C0AA0E97035}" presName="Name37" presStyleLbl="parChTrans1D2" presStyleIdx="2" presStyleCnt="3"/>
      <dgm:spPr/>
    </dgm:pt>
    <dgm:pt modelId="{122B614A-EC73-40AF-8F81-48AB0DB70FAD}" type="pres">
      <dgm:prSet presAssocID="{31EF0636-4EB7-474F-9D62-214B002283BF}" presName="hierRoot2" presStyleCnt="0">
        <dgm:presLayoutVars>
          <dgm:hierBranch val="init"/>
        </dgm:presLayoutVars>
      </dgm:prSet>
      <dgm:spPr/>
    </dgm:pt>
    <dgm:pt modelId="{9B6878AC-5DFB-4C85-9FD8-3B4D3CB825BD}" type="pres">
      <dgm:prSet presAssocID="{31EF0636-4EB7-474F-9D62-214B002283BF}" presName="rootComposite" presStyleCnt="0"/>
      <dgm:spPr/>
    </dgm:pt>
    <dgm:pt modelId="{570A3E0B-D14A-4441-892A-4AAB5F4027F4}" type="pres">
      <dgm:prSet presAssocID="{31EF0636-4EB7-474F-9D62-214B002283BF}" presName="rootText" presStyleLbl="node2" presStyleIdx="2" presStyleCnt="3">
        <dgm:presLayoutVars>
          <dgm:chPref val="3"/>
        </dgm:presLayoutVars>
      </dgm:prSet>
      <dgm:spPr/>
    </dgm:pt>
    <dgm:pt modelId="{93C698A6-6490-4247-A095-5760DEC2036D}" type="pres">
      <dgm:prSet presAssocID="{31EF0636-4EB7-474F-9D62-214B002283BF}" presName="rootConnector" presStyleLbl="node2" presStyleIdx="2" presStyleCnt="3"/>
      <dgm:spPr/>
    </dgm:pt>
    <dgm:pt modelId="{6289CE88-0007-4034-8DF6-85337C50AA2E}" type="pres">
      <dgm:prSet presAssocID="{31EF0636-4EB7-474F-9D62-214B002283BF}" presName="hierChild4" presStyleCnt="0"/>
      <dgm:spPr/>
    </dgm:pt>
    <dgm:pt modelId="{A2648D67-9B07-455B-BFB9-930389CF5C89}" type="pres">
      <dgm:prSet presAssocID="{31EF0636-4EB7-474F-9D62-214B002283BF}" presName="hierChild5" presStyleCnt="0"/>
      <dgm:spPr/>
    </dgm:pt>
    <dgm:pt modelId="{42AEE4B5-3DE4-4C6E-A85D-EC351FF48EF7}" type="pres">
      <dgm:prSet presAssocID="{B7663165-144E-477E-8D1C-6A050595E4D8}" presName="hierChild3" presStyleCnt="0"/>
      <dgm:spPr/>
    </dgm:pt>
  </dgm:ptLst>
  <dgm:cxnLst>
    <dgm:cxn modelId="{38D46A15-3882-4F2E-8DA5-6B7DCAFF8D25}" type="presOf" srcId="{7348342E-F812-48CE-AC36-CAC003D08FE6}" destId="{A51659A0-3779-4D8B-8EDE-5F57C86F56FC}" srcOrd="1" destOrd="0" presId="urn:microsoft.com/office/officeart/2005/8/layout/orgChart1"/>
    <dgm:cxn modelId="{0E4B2B2F-C747-4489-89C4-44FB6BCC3A7F}" type="presOf" srcId="{31EF0636-4EB7-474F-9D62-214B002283BF}" destId="{570A3E0B-D14A-4441-892A-4AAB5F4027F4}" srcOrd="0" destOrd="0" presId="urn:microsoft.com/office/officeart/2005/8/layout/orgChart1"/>
    <dgm:cxn modelId="{49EE1B3B-45C1-4BC1-B50F-A19914C228F4}" type="presOf" srcId="{7348342E-F812-48CE-AC36-CAC003D08FE6}" destId="{7FD4B585-71E3-4AC9-AD80-48789957A450}" srcOrd="0" destOrd="0" presId="urn:microsoft.com/office/officeart/2005/8/layout/orgChart1"/>
    <dgm:cxn modelId="{81106064-3F9C-456B-AAE5-884E46A96341}" type="presOf" srcId="{19C8CC3B-D61E-4D1C-8BBC-C1AA33701016}" destId="{541B9763-AC35-4EC4-9224-E299F6AFF3BF}" srcOrd="0" destOrd="0" presId="urn:microsoft.com/office/officeart/2005/8/layout/orgChart1"/>
    <dgm:cxn modelId="{94332878-F89E-4257-89F8-03F1BFA4664B}" type="presOf" srcId="{2DBC394D-EC97-4331-A1C2-D97647127454}" destId="{4FE45E88-C5E4-48B5-AE90-CF9A371E094A}" srcOrd="0" destOrd="0" presId="urn:microsoft.com/office/officeart/2005/8/layout/orgChart1"/>
    <dgm:cxn modelId="{F555217C-C276-4FFC-A5E3-066D408BF70A}" type="presOf" srcId="{28AB8FE1-C366-440E-827F-B9AA64545A77}" destId="{CE155435-6F5F-4F69-97A5-4310575CF1E0}" srcOrd="0" destOrd="0" presId="urn:microsoft.com/office/officeart/2005/8/layout/orgChart1"/>
    <dgm:cxn modelId="{763A6B88-0EB5-448F-800D-9F61345F5CF9}" type="presOf" srcId="{31EF0636-4EB7-474F-9D62-214B002283BF}" destId="{93C698A6-6490-4247-A095-5760DEC2036D}" srcOrd="1" destOrd="0" presId="urn:microsoft.com/office/officeart/2005/8/layout/orgChart1"/>
    <dgm:cxn modelId="{5B1DB5A6-D923-4ACF-985E-6E2D91B5EA53}" srcId="{B7663165-144E-477E-8D1C-6A050595E4D8}" destId="{BC486678-34C8-4FEE-AFB1-2396CCCDBCA4}" srcOrd="0" destOrd="0" parTransId="{19C8CC3B-D61E-4D1C-8BBC-C1AA33701016}" sibTransId="{6F95701E-F4A9-4D00-A3EA-E72B7D94B6AF}"/>
    <dgm:cxn modelId="{E12EA2AF-74F4-4529-AFB3-FF4C273DE236}" type="presOf" srcId="{BC486678-34C8-4FEE-AFB1-2396CCCDBCA4}" destId="{40430CC0-0655-432E-9B0E-97AE94D76230}" srcOrd="1" destOrd="0" presId="urn:microsoft.com/office/officeart/2005/8/layout/orgChart1"/>
    <dgm:cxn modelId="{79275FB2-CF55-4D30-8C98-57A29F5B548B}" srcId="{B7663165-144E-477E-8D1C-6A050595E4D8}" destId="{31EF0636-4EB7-474F-9D62-214B002283BF}" srcOrd="2" destOrd="0" parTransId="{E39DA399-D9DD-4F1B-A525-2C0AA0E97035}" sibTransId="{46059477-B712-445E-87DD-A9342C722654}"/>
    <dgm:cxn modelId="{0C0B72D5-CCA6-4E2C-86AF-2D023651AA7D}" srcId="{28AB8FE1-C366-440E-827F-B9AA64545A77}" destId="{B7663165-144E-477E-8D1C-6A050595E4D8}" srcOrd="0" destOrd="0" parTransId="{8C928305-F901-4856-93FB-31C1BD71253E}" sibTransId="{477D90B3-568E-4E98-887D-5BB1B8C77C63}"/>
    <dgm:cxn modelId="{9E21DDDB-DF9C-4017-A500-004CC0D09D37}" type="presOf" srcId="{B7663165-144E-477E-8D1C-6A050595E4D8}" destId="{BE763E20-6DC1-4590-9471-B9D5D3A5DF63}" srcOrd="1" destOrd="0" presId="urn:microsoft.com/office/officeart/2005/8/layout/orgChart1"/>
    <dgm:cxn modelId="{DE9AA0EC-61B3-47BC-A8F3-17DB65BF96CE}" type="presOf" srcId="{BC486678-34C8-4FEE-AFB1-2396CCCDBCA4}" destId="{7B1139CD-28D7-462B-A38A-B51DCC25FA7A}" srcOrd="0" destOrd="0" presId="urn:microsoft.com/office/officeart/2005/8/layout/orgChart1"/>
    <dgm:cxn modelId="{D9A65DF3-1911-4F03-9346-A9DB1D4E7C36}" type="presOf" srcId="{B7663165-144E-477E-8D1C-6A050595E4D8}" destId="{29FB1CC5-753C-4121-A0A4-B1DEA2D0D603}" srcOrd="0" destOrd="0" presId="urn:microsoft.com/office/officeart/2005/8/layout/orgChart1"/>
    <dgm:cxn modelId="{4994FAF8-61B2-4539-A6A7-D9191596DB6D}" type="presOf" srcId="{E39DA399-D9DD-4F1B-A525-2C0AA0E97035}" destId="{5604693C-A062-42BD-91A7-F299A0FA3AF1}" srcOrd="0" destOrd="0" presId="urn:microsoft.com/office/officeart/2005/8/layout/orgChart1"/>
    <dgm:cxn modelId="{8C4696FA-AD30-4F5B-82D8-AF3B43F5B271}" srcId="{B7663165-144E-477E-8D1C-6A050595E4D8}" destId="{7348342E-F812-48CE-AC36-CAC003D08FE6}" srcOrd="1" destOrd="0" parTransId="{2DBC394D-EC97-4331-A1C2-D97647127454}" sibTransId="{05C7FB4B-FA1C-4632-B862-74AA2197AC14}"/>
    <dgm:cxn modelId="{26ED05BC-7400-4326-A389-BAE0ABF7C249}" type="presParOf" srcId="{CE155435-6F5F-4F69-97A5-4310575CF1E0}" destId="{84284BC8-EC52-49B5-9A84-0B8757B3786D}" srcOrd="0" destOrd="0" presId="urn:microsoft.com/office/officeart/2005/8/layout/orgChart1"/>
    <dgm:cxn modelId="{B0EF9B28-085E-4C5D-96C6-5FFDF8940378}" type="presParOf" srcId="{84284BC8-EC52-49B5-9A84-0B8757B3786D}" destId="{F5044C47-806E-42F6-8958-9644D9460DFF}" srcOrd="0" destOrd="0" presId="urn:microsoft.com/office/officeart/2005/8/layout/orgChart1"/>
    <dgm:cxn modelId="{E8C849A6-5774-4852-A3A7-112A95A95AEB}" type="presParOf" srcId="{F5044C47-806E-42F6-8958-9644D9460DFF}" destId="{29FB1CC5-753C-4121-A0A4-B1DEA2D0D603}" srcOrd="0" destOrd="0" presId="urn:microsoft.com/office/officeart/2005/8/layout/orgChart1"/>
    <dgm:cxn modelId="{BFC2D12B-2AD5-47F4-83F1-53C9561BB62D}" type="presParOf" srcId="{F5044C47-806E-42F6-8958-9644D9460DFF}" destId="{BE763E20-6DC1-4590-9471-B9D5D3A5DF63}" srcOrd="1" destOrd="0" presId="urn:microsoft.com/office/officeart/2005/8/layout/orgChart1"/>
    <dgm:cxn modelId="{86F1DC0E-C117-4CD2-8D26-F7256612F698}" type="presParOf" srcId="{84284BC8-EC52-49B5-9A84-0B8757B3786D}" destId="{F3043D0C-6155-4A98-ABBD-F65FC1E73502}" srcOrd="1" destOrd="0" presId="urn:microsoft.com/office/officeart/2005/8/layout/orgChart1"/>
    <dgm:cxn modelId="{737466AD-E5AA-491C-9809-5D8568CAB4CE}" type="presParOf" srcId="{F3043D0C-6155-4A98-ABBD-F65FC1E73502}" destId="{541B9763-AC35-4EC4-9224-E299F6AFF3BF}" srcOrd="0" destOrd="0" presId="urn:microsoft.com/office/officeart/2005/8/layout/orgChart1"/>
    <dgm:cxn modelId="{E3F91796-02C2-4DAD-BDDE-F3975C342C70}" type="presParOf" srcId="{F3043D0C-6155-4A98-ABBD-F65FC1E73502}" destId="{F29D632C-6116-4546-9D42-3255D99054DC}" srcOrd="1" destOrd="0" presId="urn:microsoft.com/office/officeart/2005/8/layout/orgChart1"/>
    <dgm:cxn modelId="{AFD6497F-A4F5-458B-A4F8-EDFFC3014BCB}" type="presParOf" srcId="{F29D632C-6116-4546-9D42-3255D99054DC}" destId="{03769377-911E-498E-85C0-DCD5A6D03A2B}" srcOrd="0" destOrd="0" presId="urn:microsoft.com/office/officeart/2005/8/layout/orgChart1"/>
    <dgm:cxn modelId="{44A6CB31-236F-4406-A98F-5755CF0B86B8}" type="presParOf" srcId="{03769377-911E-498E-85C0-DCD5A6D03A2B}" destId="{7B1139CD-28D7-462B-A38A-B51DCC25FA7A}" srcOrd="0" destOrd="0" presId="urn:microsoft.com/office/officeart/2005/8/layout/orgChart1"/>
    <dgm:cxn modelId="{02712464-3287-40EB-B27D-0D282635EAFA}" type="presParOf" srcId="{03769377-911E-498E-85C0-DCD5A6D03A2B}" destId="{40430CC0-0655-432E-9B0E-97AE94D76230}" srcOrd="1" destOrd="0" presId="urn:microsoft.com/office/officeart/2005/8/layout/orgChart1"/>
    <dgm:cxn modelId="{2898CF13-F36D-46A1-AC2D-9C2274FFF354}" type="presParOf" srcId="{F29D632C-6116-4546-9D42-3255D99054DC}" destId="{BD471BE6-0D84-4421-AAB2-9D10FEBD0E69}" srcOrd="1" destOrd="0" presId="urn:microsoft.com/office/officeart/2005/8/layout/orgChart1"/>
    <dgm:cxn modelId="{F87F46D6-C55D-4623-8ABD-E133429F4097}" type="presParOf" srcId="{F29D632C-6116-4546-9D42-3255D99054DC}" destId="{51886453-5279-43D5-931B-21B43C3A6F4E}" srcOrd="2" destOrd="0" presId="urn:microsoft.com/office/officeart/2005/8/layout/orgChart1"/>
    <dgm:cxn modelId="{DF98029F-5205-45CF-9016-5716F83105F9}" type="presParOf" srcId="{F3043D0C-6155-4A98-ABBD-F65FC1E73502}" destId="{4FE45E88-C5E4-48B5-AE90-CF9A371E094A}" srcOrd="2" destOrd="0" presId="urn:microsoft.com/office/officeart/2005/8/layout/orgChart1"/>
    <dgm:cxn modelId="{D37444A3-8C33-4F00-A72B-D7046E8B13BD}" type="presParOf" srcId="{F3043D0C-6155-4A98-ABBD-F65FC1E73502}" destId="{9C767AAA-03C2-486F-BD40-14EE90CD2C55}" srcOrd="3" destOrd="0" presId="urn:microsoft.com/office/officeart/2005/8/layout/orgChart1"/>
    <dgm:cxn modelId="{491B9D3C-5883-4C02-B8FC-4B1D3325D61E}" type="presParOf" srcId="{9C767AAA-03C2-486F-BD40-14EE90CD2C55}" destId="{B218318F-299F-4A70-955B-F3C9C6DD8A3B}" srcOrd="0" destOrd="0" presId="urn:microsoft.com/office/officeart/2005/8/layout/orgChart1"/>
    <dgm:cxn modelId="{B70E1866-F1C6-4AA9-A87D-02E05BB1BFC5}" type="presParOf" srcId="{B218318F-299F-4A70-955B-F3C9C6DD8A3B}" destId="{7FD4B585-71E3-4AC9-AD80-48789957A450}" srcOrd="0" destOrd="0" presId="urn:microsoft.com/office/officeart/2005/8/layout/orgChart1"/>
    <dgm:cxn modelId="{D0CB3F03-0D92-41FA-A108-765CC373707A}" type="presParOf" srcId="{B218318F-299F-4A70-955B-F3C9C6DD8A3B}" destId="{A51659A0-3779-4D8B-8EDE-5F57C86F56FC}" srcOrd="1" destOrd="0" presId="urn:microsoft.com/office/officeart/2005/8/layout/orgChart1"/>
    <dgm:cxn modelId="{DAA70165-7CBE-4FEB-A321-A68C9949FABE}" type="presParOf" srcId="{9C767AAA-03C2-486F-BD40-14EE90CD2C55}" destId="{548148E0-EDD6-434E-A0FB-F3B99F7E0FFA}" srcOrd="1" destOrd="0" presId="urn:microsoft.com/office/officeart/2005/8/layout/orgChart1"/>
    <dgm:cxn modelId="{8E1D708B-F94D-453F-9DBB-9F9567A22EB6}" type="presParOf" srcId="{9C767AAA-03C2-486F-BD40-14EE90CD2C55}" destId="{B653707E-346F-4C1D-B55A-2E48A59A886D}" srcOrd="2" destOrd="0" presId="urn:microsoft.com/office/officeart/2005/8/layout/orgChart1"/>
    <dgm:cxn modelId="{E920495B-CE2E-47A5-A46B-9AA8BD27682E}" type="presParOf" srcId="{F3043D0C-6155-4A98-ABBD-F65FC1E73502}" destId="{5604693C-A062-42BD-91A7-F299A0FA3AF1}" srcOrd="4" destOrd="0" presId="urn:microsoft.com/office/officeart/2005/8/layout/orgChart1"/>
    <dgm:cxn modelId="{1E05AB78-7321-4608-AD3F-CFAD4E6CECBA}" type="presParOf" srcId="{F3043D0C-6155-4A98-ABBD-F65FC1E73502}" destId="{122B614A-EC73-40AF-8F81-48AB0DB70FAD}" srcOrd="5" destOrd="0" presId="urn:microsoft.com/office/officeart/2005/8/layout/orgChart1"/>
    <dgm:cxn modelId="{13D93871-6958-47EF-8F0E-2B87C43222E1}" type="presParOf" srcId="{122B614A-EC73-40AF-8F81-48AB0DB70FAD}" destId="{9B6878AC-5DFB-4C85-9FD8-3B4D3CB825BD}" srcOrd="0" destOrd="0" presId="urn:microsoft.com/office/officeart/2005/8/layout/orgChart1"/>
    <dgm:cxn modelId="{38BA9E05-2348-4C56-A8F9-26E1E7FE4C28}" type="presParOf" srcId="{9B6878AC-5DFB-4C85-9FD8-3B4D3CB825BD}" destId="{570A3E0B-D14A-4441-892A-4AAB5F4027F4}" srcOrd="0" destOrd="0" presId="urn:microsoft.com/office/officeart/2005/8/layout/orgChart1"/>
    <dgm:cxn modelId="{28CBCC82-CDE8-443F-85B3-540AD6964A44}" type="presParOf" srcId="{9B6878AC-5DFB-4C85-9FD8-3B4D3CB825BD}" destId="{93C698A6-6490-4247-A095-5760DEC2036D}" srcOrd="1" destOrd="0" presId="urn:microsoft.com/office/officeart/2005/8/layout/orgChart1"/>
    <dgm:cxn modelId="{D0A9FA2E-2B67-482F-AA3F-6C2BD5FF5B3C}" type="presParOf" srcId="{122B614A-EC73-40AF-8F81-48AB0DB70FAD}" destId="{6289CE88-0007-4034-8DF6-85337C50AA2E}" srcOrd="1" destOrd="0" presId="urn:microsoft.com/office/officeart/2005/8/layout/orgChart1"/>
    <dgm:cxn modelId="{BD22F703-F5BC-4B3C-9094-EE49ACD29C87}" type="presParOf" srcId="{122B614A-EC73-40AF-8F81-48AB0DB70FAD}" destId="{A2648D67-9B07-455B-BFB9-930389CF5C89}" srcOrd="2" destOrd="0" presId="urn:microsoft.com/office/officeart/2005/8/layout/orgChart1"/>
    <dgm:cxn modelId="{937307B6-F57E-449C-99EA-2B2E8AD6039F}" type="presParOf" srcId="{84284BC8-EC52-49B5-9A84-0B8757B3786D}" destId="{42AEE4B5-3DE4-4C6E-A85D-EC351FF48EF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279822-D09D-4CB2-B305-CBFB2C0C3FE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74DBE4DE-6470-45E0-938A-160180744766}">
      <dgm:prSet custT="1"/>
      <dgm:spPr/>
      <dgm:t>
        <a:bodyPr/>
        <a:lstStyle/>
        <a:p>
          <a:r>
            <a:rPr lang="kk-KZ" sz="1800" b="1" dirty="0">
              <a:solidFill>
                <a:schemeClr val="tx1"/>
              </a:solidFill>
              <a:latin typeface="Times New Roman" panose="02020603050405020304" pitchFamily="18" charset="0"/>
              <a:cs typeface="Times New Roman" panose="02020603050405020304" pitchFamily="18" charset="0"/>
            </a:rPr>
            <a:t>Басшылар </a:t>
          </a:r>
          <a:endParaRPr lang="ru-KZ" sz="1800" b="1" dirty="0">
            <a:solidFill>
              <a:schemeClr val="tx1"/>
            </a:solidFill>
            <a:latin typeface="Times New Roman" panose="02020603050405020304" pitchFamily="18" charset="0"/>
            <a:cs typeface="Times New Roman" panose="02020603050405020304" pitchFamily="18" charset="0"/>
          </a:endParaRPr>
        </a:p>
      </dgm:t>
    </dgm:pt>
    <dgm:pt modelId="{F3E12ADA-509D-4DB0-BDE3-2C5CBB3B0F79}" type="parTrans" cxnId="{33704535-B46C-413D-A796-A1CB1473879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2D3B864-206E-4023-BB58-565CE20D4A90}" type="sibTrans" cxnId="{33704535-B46C-413D-A796-A1CB1473879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FCCB726-D658-471C-94E5-382E983CEF3D}">
      <dgm:prSet/>
      <dgm:spPr/>
      <dgm:t>
        <a:bodyPr/>
        <a:lstStyle/>
        <a:p>
          <a:r>
            <a:rPr lang="ru-KZ" b="1" dirty="0">
              <a:solidFill>
                <a:schemeClr val="tx1"/>
              </a:solidFill>
              <a:latin typeface="Times New Roman" panose="02020603050405020304" pitchFamily="18" charset="0"/>
              <a:cs typeface="Times New Roman" panose="02020603050405020304" pitchFamily="18" charset="0"/>
            </a:rPr>
            <a:t>Бас </a:t>
          </a:r>
          <a:r>
            <a:rPr lang="ru-KZ" b="1" dirty="0" err="1">
              <a:solidFill>
                <a:schemeClr val="tx1"/>
              </a:solidFill>
              <a:latin typeface="Times New Roman" panose="02020603050405020304" pitchFamily="18" charset="0"/>
              <a:cs typeface="Times New Roman" panose="02020603050405020304" pitchFamily="18" charset="0"/>
            </a:rPr>
            <a:t>басшылар</a:t>
          </a:r>
          <a:r>
            <a:rPr lang="kk-KZ" b="1" dirty="0">
              <a:solidFill>
                <a:schemeClr val="tx1"/>
              </a:solidFill>
              <a:latin typeface="Times New Roman" panose="02020603050405020304" pitchFamily="18" charset="0"/>
              <a:cs typeface="Times New Roman" panose="02020603050405020304" pitchFamily="18" charset="0"/>
            </a:rPr>
            <a:t> </a:t>
          </a:r>
        </a:p>
        <a:p>
          <a:r>
            <a:rPr lang="ru-KZ" dirty="0" err="1">
              <a:solidFill>
                <a:schemeClr val="tx1"/>
              </a:solidFill>
              <a:latin typeface="Times New Roman" panose="02020603050405020304" pitchFamily="18" charset="0"/>
              <a:cs typeface="Times New Roman" panose="02020603050405020304" pitchFamily="18" charset="0"/>
            </a:rPr>
            <a:t>меншік</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иесінің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құрылтайшылардың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акционерлердің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таңдауымен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өте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шектеулі</a:t>
          </a:r>
          <a:r>
            <a:rPr lang="ru-KZ" dirty="0">
              <a:solidFill>
                <a:schemeClr val="tx1"/>
              </a:solidFill>
              <a:latin typeface="Times New Roman" panose="02020603050405020304" pitchFamily="18" charset="0"/>
              <a:cs typeface="Times New Roman" panose="02020603050405020304" pitchFamily="18" charset="0"/>
            </a:rPr>
            <a:t>, де-юре </a:t>
          </a:r>
          <a:r>
            <a:rPr lang="ru-KZ" dirty="0" err="1">
              <a:solidFill>
                <a:schemeClr val="tx1"/>
              </a:solidFill>
              <a:latin typeface="Times New Roman" panose="02020603050405020304" pitchFamily="18" charset="0"/>
              <a:cs typeface="Times New Roman" panose="02020603050405020304" pitchFamily="18" charset="0"/>
            </a:rPr>
            <a:t>меншік</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иесі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белгілеген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шекте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немесе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берілген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меншік</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құқығы</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негізінде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жедел</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немесе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шаруашылық</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жүргізу</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құқығында</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мүлікті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басқаратын</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адамдар</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тобы</a:t>
          </a:r>
          <a:r>
            <a:rPr lang="ru-KZ"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a:t>
          </a:r>
          <a:r>
            <a:rPr lang="ru-KZ" dirty="0">
              <a:solidFill>
                <a:schemeClr val="tx1"/>
              </a:solidFill>
              <a:latin typeface="Times New Roman" panose="02020603050405020304" pitchFamily="18" charset="0"/>
              <a:cs typeface="Times New Roman" panose="02020603050405020304" pitchFamily="18" charset="0"/>
            </a:rPr>
            <a:t>бас </a:t>
          </a:r>
          <a:r>
            <a:rPr lang="ru-KZ" dirty="0" err="1">
              <a:solidFill>
                <a:schemeClr val="tx1"/>
              </a:solidFill>
              <a:latin typeface="Times New Roman" panose="02020603050405020304" pitchFamily="18" charset="0"/>
              <a:cs typeface="Times New Roman" panose="02020603050405020304" pitchFamily="18" charset="0"/>
            </a:rPr>
            <a:t>директорлар</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Директорлар</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кеңесінің</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мүшелері</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және</a:t>
          </a:r>
          <a:r>
            <a:rPr lang="ru-KZ" dirty="0">
              <a:solidFill>
                <a:schemeClr val="tx1"/>
              </a:solidFill>
              <a:latin typeface="Times New Roman" panose="02020603050405020304" pitchFamily="18" charset="0"/>
              <a:cs typeface="Times New Roman" panose="02020603050405020304" pitchFamily="18" charset="0"/>
            </a:rPr>
            <a:t> </a:t>
          </a:r>
          <a:r>
            <a:rPr lang="ru-KZ" dirty="0" err="1">
              <a:solidFill>
                <a:schemeClr val="tx1"/>
              </a:solidFill>
              <a:latin typeface="Times New Roman" panose="02020603050405020304" pitchFamily="18" charset="0"/>
              <a:cs typeface="Times New Roman" panose="02020603050405020304" pitchFamily="18" charset="0"/>
            </a:rPr>
            <a:t>басқалары</a:t>
          </a:r>
          <a:r>
            <a:rPr lang="kk-KZ" dirty="0">
              <a:solidFill>
                <a:schemeClr val="tx1"/>
              </a:solidFill>
              <a:latin typeface="Times New Roman" panose="02020603050405020304" pitchFamily="18" charset="0"/>
              <a:cs typeface="Times New Roman" panose="020206030504050203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dgm:pt modelId="{12FF82CE-1AF7-4A45-A22C-B65CA691E2A0}" type="parTrans" cxnId="{EC874921-AEAA-4E5D-84D3-00F89E48464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24BFE30-6C41-476D-B900-0FB8AC19CC64}" type="sibTrans" cxnId="{EC874921-AEAA-4E5D-84D3-00F89E48464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BED3158-7044-43FB-9959-49D5EA0FFE63}">
      <dgm:prSet/>
      <dgm:spPr/>
      <dgm:t>
        <a:bodyPr/>
        <a:lstStyle/>
        <a:p>
          <a:r>
            <a:rPr lang="kk-KZ" b="1" dirty="0">
              <a:solidFill>
                <a:schemeClr val="tx1"/>
              </a:solidFill>
              <a:latin typeface="Times New Roman" panose="02020603050405020304" pitchFamily="18" charset="0"/>
              <a:cs typeface="Times New Roman" panose="02020603050405020304" pitchFamily="18" charset="0"/>
            </a:rPr>
            <a:t>Сызықтық басшылар</a:t>
          </a:r>
          <a:r>
            <a:rPr lang="kk-KZ" dirty="0">
              <a:solidFill>
                <a:schemeClr val="tx1"/>
              </a:solidFill>
              <a:latin typeface="Times New Roman" panose="02020603050405020304" pitchFamily="18" charset="0"/>
              <a:cs typeface="Times New Roman" panose="02020603050405020304" pitchFamily="18" charset="0"/>
            </a:rPr>
            <a:t> кәсіпорындағы өндірістік бөлімше ұжымын әкімшілік басқару жөніндегі функциялардың барлық кешенін орындайтын басшылар мен олардың орынбасарлары, жоғары басшыға толық және тікелей бағынады (кәсіпорындардың директорлары, сондай-ақ бригадир, учаске шебері, учаске (ауысым) бастығы, цех бастығы және оның орынбасарлары)</a:t>
          </a:r>
          <a:endParaRPr lang="ru-KZ" dirty="0">
            <a:solidFill>
              <a:schemeClr val="tx1"/>
            </a:solidFill>
            <a:latin typeface="Times New Roman" panose="02020603050405020304" pitchFamily="18" charset="0"/>
            <a:cs typeface="Times New Roman" panose="02020603050405020304" pitchFamily="18" charset="0"/>
          </a:endParaRPr>
        </a:p>
      </dgm:t>
    </dgm:pt>
    <dgm:pt modelId="{8BB0D06E-FFC1-414B-8737-74847B2D4538}" type="parTrans" cxnId="{1206036B-11AC-4C01-97F0-6D57559007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E9BC5DE-7413-43F0-9C25-EBB3D4CBBAC0}" type="sibTrans" cxnId="{1206036B-11AC-4C01-97F0-6D57559007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427DEA5-E9D6-4DB6-B629-E0BADAAA0EB7}">
      <dgm:prSet/>
      <dgm:spPr/>
      <dgm:t>
        <a:bodyPr/>
        <a:lstStyle/>
        <a:p>
          <a:r>
            <a:rPr lang="kk-KZ" b="1" dirty="0">
              <a:solidFill>
                <a:schemeClr val="tx1"/>
              </a:solidFill>
              <a:latin typeface="Times New Roman" panose="02020603050405020304" pitchFamily="18" charset="0"/>
              <a:cs typeface="Times New Roman" panose="02020603050405020304" pitchFamily="18" charset="0"/>
            </a:rPr>
            <a:t>Функционалды менеджерлер</a:t>
          </a:r>
          <a:r>
            <a:rPr lang="kk-KZ" dirty="0">
              <a:solidFill>
                <a:schemeClr val="tx1"/>
              </a:solidFill>
              <a:latin typeface="Times New Roman" panose="02020603050405020304" pitchFamily="18" charset="0"/>
              <a:cs typeface="Times New Roman" panose="02020603050405020304" pitchFamily="18" charset="0"/>
            </a:rPr>
            <a:t> басқару функцияларын функционалдық мәселелерді шешумен біріктіреді (бас мамандар (бас инженер, бас механик, бас бухгалтер, бас конструктор), функционалдық бөлім басшылары (мұрағат, кеңсе меңгерушілері, өткізу, еңбек және жалақы, кадрлар бөлімдерінің бастықтары және т.б.))</a:t>
          </a:r>
          <a:endParaRPr lang="ru-KZ" dirty="0">
            <a:solidFill>
              <a:schemeClr val="tx1"/>
            </a:solidFill>
            <a:latin typeface="Times New Roman" panose="02020603050405020304" pitchFamily="18" charset="0"/>
            <a:cs typeface="Times New Roman" panose="02020603050405020304" pitchFamily="18" charset="0"/>
          </a:endParaRPr>
        </a:p>
      </dgm:t>
    </dgm:pt>
    <dgm:pt modelId="{D2CA059B-1348-46FB-9B76-AFAD302D2E01}" type="parTrans" cxnId="{B5338156-3D15-4102-BD9E-5ED061B2960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32B8DB3-E5C6-4A58-BF51-CD2C3DD0AD58}" type="sibTrans" cxnId="{B5338156-3D15-4102-BD9E-5ED061B2960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D66B3BD-FFB6-469E-ADB5-56840F8CF071}" type="pres">
      <dgm:prSet presAssocID="{70279822-D09D-4CB2-B305-CBFB2C0C3FEE}" presName="hierChild1" presStyleCnt="0">
        <dgm:presLayoutVars>
          <dgm:orgChart val="1"/>
          <dgm:chPref val="1"/>
          <dgm:dir/>
          <dgm:animOne val="branch"/>
          <dgm:animLvl val="lvl"/>
          <dgm:resizeHandles/>
        </dgm:presLayoutVars>
      </dgm:prSet>
      <dgm:spPr/>
    </dgm:pt>
    <dgm:pt modelId="{0EA6F65A-1A47-4C17-BEDE-EF07CCDABE2D}" type="pres">
      <dgm:prSet presAssocID="{74DBE4DE-6470-45E0-938A-160180744766}" presName="hierRoot1" presStyleCnt="0">
        <dgm:presLayoutVars>
          <dgm:hierBranch val="init"/>
        </dgm:presLayoutVars>
      </dgm:prSet>
      <dgm:spPr/>
    </dgm:pt>
    <dgm:pt modelId="{233B0794-6270-4827-9BB3-BEA8A6CB0DC6}" type="pres">
      <dgm:prSet presAssocID="{74DBE4DE-6470-45E0-938A-160180744766}" presName="rootComposite1" presStyleCnt="0"/>
      <dgm:spPr/>
    </dgm:pt>
    <dgm:pt modelId="{2708AB02-99F9-445C-9CFB-1E3F8F27BD9D}" type="pres">
      <dgm:prSet presAssocID="{74DBE4DE-6470-45E0-938A-160180744766}" presName="rootText1" presStyleLbl="node0" presStyleIdx="0" presStyleCnt="1" custScaleY="59686" custLinFactNeighborY="-20003">
        <dgm:presLayoutVars>
          <dgm:chPref val="3"/>
        </dgm:presLayoutVars>
      </dgm:prSet>
      <dgm:spPr/>
    </dgm:pt>
    <dgm:pt modelId="{096626B9-AB70-428D-B322-76474E0ED40E}" type="pres">
      <dgm:prSet presAssocID="{74DBE4DE-6470-45E0-938A-160180744766}" presName="rootConnector1" presStyleLbl="node1" presStyleIdx="0" presStyleCnt="0"/>
      <dgm:spPr/>
    </dgm:pt>
    <dgm:pt modelId="{FC47A083-DD3D-4A71-85CF-E6E2FC493022}" type="pres">
      <dgm:prSet presAssocID="{74DBE4DE-6470-45E0-938A-160180744766}" presName="hierChild2" presStyleCnt="0"/>
      <dgm:spPr/>
    </dgm:pt>
    <dgm:pt modelId="{7A211465-ACC9-4236-AA91-A549A4DB0C2E}" type="pres">
      <dgm:prSet presAssocID="{12FF82CE-1AF7-4A45-A22C-B65CA691E2A0}" presName="Name37" presStyleLbl="parChTrans1D2" presStyleIdx="0" presStyleCnt="3"/>
      <dgm:spPr/>
    </dgm:pt>
    <dgm:pt modelId="{10530BE1-F7CD-46D8-B49D-9F97E85EA9A1}" type="pres">
      <dgm:prSet presAssocID="{9FCCB726-D658-471C-94E5-382E983CEF3D}" presName="hierRoot2" presStyleCnt="0">
        <dgm:presLayoutVars>
          <dgm:hierBranch val="init"/>
        </dgm:presLayoutVars>
      </dgm:prSet>
      <dgm:spPr/>
    </dgm:pt>
    <dgm:pt modelId="{AA144DB7-96F0-4AD5-A5E8-653FABA81AAF}" type="pres">
      <dgm:prSet presAssocID="{9FCCB726-D658-471C-94E5-382E983CEF3D}" presName="rootComposite" presStyleCnt="0"/>
      <dgm:spPr/>
    </dgm:pt>
    <dgm:pt modelId="{3EADFFE5-C974-4FB2-B980-9A1F6E59F560}" type="pres">
      <dgm:prSet presAssocID="{9FCCB726-D658-471C-94E5-382E983CEF3D}" presName="rootText" presStyleLbl="node2" presStyleIdx="0" presStyleCnt="3" custScaleY="257656">
        <dgm:presLayoutVars>
          <dgm:chPref val="3"/>
        </dgm:presLayoutVars>
      </dgm:prSet>
      <dgm:spPr/>
    </dgm:pt>
    <dgm:pt modelId="{C5599A0E-DDE0-4EA0-AB28-3033D30CB2A9}" type="pres">
      <dgm:prSet presAssocID="{9FCCB726-D658-471C-94E5-382E983CEF3D}" presName="rootConnector" presStyleLbl="node2" presStyleIdx="0" presStyleCnt="3"/>
      <dgm:spPr/>
    </dgm:pt>
    <dgm:pt modelId="{F5484E4D-733B-411B-A376-4C2FF55EE91F}" type="pres">
      <dgm:prSet presAssocID="{9FCCB726-D658-471C-94E5-382E983CEF3D}" presName="hierChild4" presStyleCnt="0"/>
      <dgm:spPr/>
    </dgm:pt>
    <dgm:pt modelId="{BF921975-9662-404A-845E-FEC3103DC955}" type="pres">
      <dgm:prSet presAssocID="{9FCCB726-D658-471C-94E5-382E983CEF3D}" presName="hierChild5" presStyleCnt="0"/>
      <dgm:spPr/>
    </dgm:pt>
    <dgm:pt modelId="{1063DEE7-E1DC-4815-AB80-CACEBF0B65DE}" type="pres">
      <dgm:prSet presAssocID="{8BB0D06E-FFC1-414B-8737-74847B2D4538}" presName="Name37" presStyleLbl="parChTrans1D2" presStyleIdx="1" presStyleCnt="3"/>
      <dgm:spPr/>
    </dgm:pt>
    <dgm:pt modelId="{412EBA38-3294-42F0-B683-B1AC4C0C906F}" type="pres">
      <dgm:prSet presAssocID="{EBED3158-7044-43FB-9959-49D5EA0FFE63}" presName="hierRoot2" presStyleCnt="0">
        <dgm:presLayoutVars>
          <dgm:hierBranch val="init"/>
        </dgm:presLayoutVars>
      </dgm:prSet>
      <dgm:spPr/>
    </dgm:pt>
    <dgm:pt modelId="{7EE8258D-6F38-4083-B98C-0F71DE92C8A8}" type="pres">
      <dgm:prSet presAssocID="{EBED3158-7044-43FB-9959-49D5EA0FFE63}" presName="rootComposite" presStyleCnt="0"/>
      <dgm:spPr/>
    </dgm:pt>
    <dgm:pt modelId="{EC887359-BB23-49D0-9BB6-C1BD2B530C96}" type="pres">
      <dgm:prSet presAssocID="{EBED3158-7044-43FB-9959-49D5EA0FFE63}" presName="rootText" presStyleLbl="node2" presStyleIdx="1" presStyleCnt="3" custScaleY="254598">
        <dgm:presLayoutVars>
          <dgm:chPref val="3"/>
        </dgm:presLayoutVars>
      </dgm:prSet>
      <dgm:spPr/>
    </dgm:pt>
    <dgm:pt modelId="{8ECF016A-4961-4836-998F-D61EAD22A8FE}" type="pres">
      <dgm:prSet presAssocID="{EBED3158-7044-43FB-9959-49D5EA0FFE63}" presName="rootConnector" presStyleLbl="node2" presStyleIdx="1" presStyleCnt="3"/>
      <dgm:spPr/>
    </dgm:pt>
    <dgm:pt modelId="{2F9278B0-CF43-4DB1-9D31-C823BBE5D6A7}" type="pres">
      <dgm:prSet presAssocID="{EBED3158-7044-43FB-9959-49D5EA0FFE63}" presName="hierChild4" presStyleCnt="0"/>
      <dgm:spPr/>
    </dgm:pt>
    <dgm:pt modelId="{A71C0AC2-94A8-4BF8-9E9C-D047D83D0941}" type="pres">
      <dgm:prSet presAssocID="{EBED3158-7044-43FB-9959-49D5EA0FFE63}" presName="hierChild5" presStyleCnt="0"/>
      <dgm:spPr/>
    </dgm:pt>
    <dgm:pt modelId="{B98FD760-4D3C-4496-B3C0-22FC5CDF505A}" type="pres">
      <dgm:prSet presAssocID="{D2CA059B-1348-46FB-9B76-AFAD302D2E01}" presName="Name37" presStyleLbl="parChTrans1D2" presStyleIdx="2" presStyleCnt="3"/>
      <dgm:spPr/>
    </dgm:pt>
    <dgm:pt modelId="{111B5634-1F2A-41FC-8247-DF5CD72EACD9}" type="pres">
      <dgm:prSet presAssocID="{8427DEA5-E9D6-4DB6-B629-E0BADAAA0EB7}" presName="hierRoot2" presStyleCnt="0">
        <dgm:presLayoutVars>
          <dgm:hierBranch val="init"/>
        </dgm:presLayoutVars>
      </dgm:prSet>
      <dgm:spPr/>
    </dgm:pt>
    <dgm:pt modelId="{134B3515-805B-4D01-B032-68E0914A8316}" type="pres">
      <dgm:prSet presAssocID="{8427DEA5-E9D6-4DB6-B629-E0BADAAA0EB7}" presName="rootComposite" presStyleCnt="0"/>
      <dgm:spPr/>
    </dgm:pt>
    <dgm:pt modelId="{CB3943DB-43BC-4537-8A0D-43BC132243D7}" type="pres">
      <dgm:prSet presAssocID="{8427DEA5-E9D6-4DB6-B629-E0BADAAA0EB7}" presName="rootText" presStyleLbl="node2" presStyleIdx="2" presStyleCnt="3" custScaleY="262245">
        <dgm:presLayoutVars>
          <dgm:chPref val="3"/>
        </dgm:presLayoutVars>
      </dgm:prSet>
      <dgm:spPr/>
    </dgm:pt>
    <dgm:pt modelId="{C7A703E2-08FA-41B3-B740-3C89C16DBD2A}" type="pres">
      <dgm:prSet presAssocID="{8427DEA5-E9D6-4DB6-B629-E0BADAAA0EB7}" presName="rootConnector" presStyleLbl="node2" presStyleIdx="2" presStyleCnt="3"/>
      <dgm:spPr/>
    </dgm:pt>
    <dgm:pt modelId="{E34045B5-AF07-4F31-92E7-E68C0C81174A}" type="pres">
      <dgm:prSet presAssocID="{8427DEA5-E9D6-4DB6-B629-E0BADAAA0EB7}" presName="hierChild4" presStyleCnt="0"/>
      <dgm:spPr/>
    </dgm:pt>
    <dgm:pt modelId="{BF03A74B-47AA-4C86-BCAA-FFCA56B6B540}" type="pres">
      <dgm:prSet presAssocID="{8427DEA5-E9D6-4DB6-B629-E0BADAAA0EB7}" presName="hierChild5" presStyleCnt="0"/>
      <dgm:spPr/>
    </dgm:pt>
    <dgm:pt modelId="{789A8847-0428-4953-84DB-38AC710D8480}" type="pres">
      <dgm:prSet presAssocID="{74DBE4DE-6470-45E0-938A-160180744766}" presName="hierChild3" presStyleCnt="0"/>
      <dgm:spPr/>
    </dgm:pt>
  </dgm:ptLst>
  <dgm:cxnLst>
    <dgm:cxn modelId="{EC874921-AEAA-4E5D-84D3-00F89E48464A}" srcId="{74DBE4DE-6470-45E0-938A-160180744766}" destId="{9FCCB726-D658-471C-94E5-382E983CEF3D}" srcOrd="0" destOrd="0" parTransId="{12FF82CE-1AF7-4A45-A22C-B65CA691E2A0}" sibTransId="{C24BFE30-6C41-476D-B900-0FB8AC19CC64}"/>
    <dgm:cxn modelId="{119BE527-7D8A-46B4-BBD6-C23BA5D7C441}" type="presOf" srcId="{8427DEA5-E9D6-4DB6-B629-E0BADAAA0EB7}" destId="{C7A703E2-08FA-41B3-B740-3C89C16DBD2A}" srcOrd="1" destOrd="0" presId="urn:microsoft.com/office/officeart/2005/8/layout/orgChart1"/>
    <dgm:cxn modelId="{FE9E992B-4FD4-40A9-AA39-D5F21FF924D1}" type="presOf" srcId="{74DBE4DE-6470-45E0-938A-160180744766}" destId="{096626B9-AB70-428D-B322-76474E0ED40E}" srcOrd="1" destOrd="0" presId="urn:microsoft.com/office/officeart/2005/8/layout/orgChart1"/>
    <dgm:cxn modelId="{33704535-B46C-413D-A796-A1CB14738795}" srcId="{70279822-D09D-4CB2-B305-CBFB2C0C3FEE}" destId="{74DBE4DE-6470-45E0-938A-160180744766}" srcOrd="0" destOrd="0" parTransId="{F3E12ADA-509D-4DB0-BDE3-2C5CBB3B0F79}" sibTransId="{D2D3B864-206E-4023-BB58-565CE20D4A90}"/>
    <dgm:cxn modelId="{68DBDE36-3E83-447A-939A-6C3207741781}" type="presOf" srcId="{8BB0D06E-FFC1-414B-8737-74847B2D4538}" destId="{1063DEE7-E1DC-4815-AB80-CACEBF0B65DE}" srcOrd="0" destOrd="0" presId="urn:microsoft.com/office/officeart/2005/8/layout/orgChart1"/>
    <dgm:cxn modelId="{747E835C-345D-4A26-AAC7-7B1A56DA90D8}" type="presOf" srcId="{EBED3158-7044-43FB-9959-49D5EA0FFE63}" destId="{8ECF016A-4961-4836-998F-D61EAD22A8FE}" srcOrd="1" destOrd="0" presId="urn:microsoft.com/office/officeart/2005/8/layout/orgChart1"/>
    <dgm:cxn modelId="{1206036B-11AC-4C01-97F0-6D5755900724}" srcId="{74DBE4DE-6470-45E0-938A-160180744766}" destId="{EBED3158-7044-43FB-9959-49D5EA0FFE63}" srcOrd="1" destOrd="0" parTransId="{8BB0D06E-FFC1-414B-8737-74847B2D4538}" sibTransId="{EE9BC5DE-7413-43F0-9C25-EBB3D4CBBAC0}"/>
    <dgm:cxn modelId="{E8FCF44C-7F8B-4E23-9387-0475901D3702}" type="presOf" srcId="{8427DEA5-E9D6-4DB6-B629-E0BADAAA0EB7}" destId="{CB3943DB-43BC-4537-8A0D-43BC132243D7}" srcOrd="0" destOrd="0" presId="urn:microsoft.com/office/officeart/2005/8/layout/orgChart1"/>
    <dgm:cxn modelId="{6C34644E-807F-4158-A683-C1C5CC91A2DE}" type="presOf" srcId="{9FCCB726-D658-471C-94E5-382E983CEF3D}" destId="{3EADFFE5-C974-4FB2-B980-9A1F6E59F560}" srcOrd="0" destOrd="0" presId="urn:microsoft.com/office/officeart/2005/8/layout/orgChart1"/>
    <dgm:cxn modelId="{FDB2826F-DB05-479D-A5AD-197D80BB19AB}" type="presOf" srcId="{70279822-D09D-4CB2-B305-CBFB2C0C3FEE}" destId="{2D66B3BD-FFB6-469E-ADB5-56840F8CF071}" srcOrd="0" destOrd="0" presId="urn:microsoft.com/office/officeart/2005/8/layout/orgChart1"/>
    <dgm:cxn modelId="{66D01E76-DE2A-4E8E-82E2-667AC25942F2}" type="presOf" srcId="{EBED3158-7044-43FB-9959-49D5EA0FFE63}" destId="{EC887359-BB23-49D0-9BB6-C1BD2B530C96}" srcOrd="0" destOrd="0" presId="urn:microsoft.com/office/officeart/2005/8/layout/orgChart1"/>
    <dgm:cxn modelId="{B5338156-3D15-4102-BD9E-5ED061B2960B}" srcId="{74DBE4DE-6470-45E0-938A-160180744766}" destId="{8427DEA5-E9D6-4DB6-B629-E0BADAAA0EB7}" srcOrd="2" destOrd="0" parTransId="{D2CA059B-1348-46FB-9B76-AFAD302D2E01}" sibTransId="{A32B8DB3-E5C6-4A58-BF51-CD2C3DD0AD58}"/>
    <dgm:cxn modelId="{F2F32258-856F-46FA-929D-46C2877A90EF}" type="presOf" srcId="{74DBE4DE-6470-45E0-938A-160180744766}" destId="{2708AB02-99F9-445C-9CFB-1E3F8F27BD9D}" srcOrd="0" destOrd="0" presId="urn:microsoft.com/office/officeart/2005/8/layout/orgChart1"/>
    <dgm:cxn modelId="{9D7D0E8F-CFC2-459C-A030-6BE3CD4D146E}" type="presOf" srcId="{D2CA059B-1348-46FB-9B76-AFAD302D2E01}" destId="{B98FD760-4D3C-4496-B3C0-22FC5CDF505A}" srcOrd="0" destOrd="0" presId="urn:microsoft.com/office/officeart/2005/8/layout/orgChart1"/>
    <dgm:cxn modelId="{545BD1E2-E035-4290-BAA7-27E602471400}" type="presOf" srcId="{9FCCB726-D658-471C-94E5-382E983CEF3D}" destId="{C5599A0E-DDE0-4EA0-AB28-3033D30CB2A9}" srcOrd="1" destOrd="0" presId="urn:microsoft.com/office/officeart/2005/8/layout/orgChart1"/>
    <dgm:cxn modelId="{56B3ADF9-4F87-4615-B3B4-7EBF3AD2FE96}" type="presOf" srcId="{12FF82CE-1AF7-4A45-A22C-B65CA691E2A0}" destId="{7A211465-ACC9-4236-AA91-A549A4DB0C2E}" srcOrd="0" destOrd="0" presId="urn:microsoft.com/office/officeart/2005/8/layout/orgChart1"/>
    <dgm:cxn modelId="{17DCDFC1-A472-4AF7-A994-134751934FAF}" type="presParOf" srcId="{2D66B3BD-FFB6-469E-ADB5-56840F8CF071}" destId="{0EA6F65A-1A47-4C17-BEDE-EF07CCDABE2D}" srcOrd="0" destOrd="0" presId="urn:microsoft.com/office/officeart/2005/8/layout/orgChart1"/>
    <dgm:cxn modelId="{57CD38BD-27D9-4246-B31B-28E6E48746C9}" type="presParOf" srcId="{0EA6F65A-1A47-4C17-BEDE-EF07CCDABE2D}" destId="{233B0794-6270-4827-9BB3-BEA8A6CB0DC6}" srcOrd="0" destOrd="0" presId="urn:microsoft.com/office/officeart/2005/8/layout/orgChart1"/>
    <dgm:cxn modelId="{8B12E766-AE7A-483E-BD0E-C4125B261B4F}" type="presParOf" srcId="{233B0794-6270-4827-9BB3-BEA8A6CB0DC6}" destId="{2708AB02-99F9-445C-9CFB-1E3F8F27BD9D}" srcOrd="0" destOrd="0" presId="urn:microsoft.com/office/officeart/2005/8/layout/orgChart1"/>
    <dgm:cxn modelId="{4F7BC6B1-1630-4C78-9852-E8B6F1CF8C17}" type="presParOf" srcId="{233B0794-6270-4827-9BB3-BEA8A6CB0DC6}" destId="{096626B9-AB70-428D-B322-76474E0ED40E}" srcOrd="1" destOrd="0" presId="urn:microsoft.com/office/officeart/2005/8/layout/orgChart1"/>
    <dgm:cxn modelId="{E5497775-454C-4235-AC93-D73CF7BB24BB}" type="presParOf" srcId="{0EA6F65A-1A47-4C17-BEDE-EF07CCDABE2D}" destId="{FC47A083-DD3D-4A71-85CF-E6E2FC493022}" srcOrd="1" destOrd="0" presId="urn:microsoft.com/office/officeart/2005/8/layout/orgChart1"/>
    <dgm:cxn modelId="{061ECB68-1C03-4A6E-A96D-D67FDDAA3406}" type="presParOf" srcId="{FC47A083-DD3D-4A71-85CF-E6E2FC493022}" destId="{7A211465-ACC9-4236-AA91-A549A4DB0C2E}" srcOrd="0" destOrd="0" presId="urn:microsoft.com/office/officeart/2005/8/layout/orgChart1"/>
    <dgm:cxn modelId="{FB101DA6-DC6B-43D0-9667-B873E81B7B47}" type="presParOf" srcId="{FC47A083-DD3D-4A71-85CF-E6E2FC493022}" destId="{10530BE1-F7CD-46D8-B49D-9F97E85EA9A1}" srcOrd="1" destOrd="0" presId="urn:microsoft.com/office/officeart/2005/8/layout/orgChart1"/>
    <dgm:cxn modelId="{61BF1EE5-2D0D-4D37-81BB-73DCF9445081}" type="presParOf" srcId="{10530BE1-F7CD-46D8-B49D-9F97E85EA9A1}" destId="{AA144DB7-96F0-4AD5-A5E8-653FABA81AAF}" srcOrd="0" destOrd="0" presId="urn:microsoft.com/office/officeart/2005/8/layout/orgChart1"/>
    <dgm:cxn modelId="{A39497D1-E1BE-4BBA-8C46-2BA9709B6D0E}" type="presParOf" srcId="{AA144DB7-96F0-4AD5-A5E8-653FABA81AAF}" destId="{3EADFFE5-C974-4FB2-B980-9A1F6E59F560}" srcOrd="0" destOrd="0" presId="urn:microsoft.com/office/officeart/2005/8/layout/orgChart1"/>
    <dgm:cxn modelId="{6DEA0F8D-166D-43BF-9C2B-B310CC4119B3}" type="presParOf" srcId="{AA144DB7-96F0-4AD5-A5E8-653FABA81AAF}" destId="{C5599A0E-DDE0-4EA0-AB28-3033D30CB2A9}" srcOrd="1" destOrd="0" presId="urn:microsoft.com/office/officeart/2005/8/layout/orgChart1"/>
    <dgm:cxn modelId="{8013DA46-4736-4B47-A185-68395F64052A}" type="presParOf" srcId="{10530BE1-F7CD-46D8-B49D-9F97E85EA9A1}" destId="{F5484E4D-733B-411B-A376-4C2FF55EE91F}" srcOrd="1" destOrd="0" presId="urn:microsoft.com/office/officeart/2005/8/layout/orgChart1"/>
    <dgm:cxn modelId="{C397132E-FCE0-45D6-AA00-13B0F4F1D583}" type="presParOf" srcId="{10530BE1-F7CD-46D8-B49D-9F97E85EA9A1}" destId="{BF921975-9662-404A-845E-FEC3103DC955}" srcOrd="2" destOrd="0" presId="urn:microsoft.com/office/officeart/2005/8/layout/orgChart1"/>
    <dgm:cxn modelId="{E88AE61A-9EEF-4175-8D30-94B5010A0529}" type="presParOf" srcId="{FC47A083-DD3D-4A71-85CF-E6E2FC493022}" destId="{1063DEE7-E1DC-4815-AB80-CACEBF0B65DE}" srcOrd="2" destOrd="0" presId="urn:microsoft.com/office/officeart/2005/8/layout/orgChart1"/>
    <dgm:cxn modelId="{B82EEC0B-1D29-481D-A270-F67962754200}" type="presParOf" srcId="{FC47A083-DD3D-4A71-85CF-E6E2FC493022}" destId="{412EBA38-3294-42F0-B683-B1AC4C0C906F}" srcOrd="3" destOrd="0" presId="urn:microsoft.com/office/officeart/2005/8/layout/orgChart1"/>
    <dgm:cxn modelId="{ECB819C3-B72C-4DD5-9D4D-9ECD9E5605D8}" type="presParOf" srcId="{412EBA38-3294-42F0-B683-B1AC4C0C906F}" destId="{7EE8258D-6F38-4083-B98C-0F71DE92C8A8}" srcOrd="0" destOrd="0" presId="urn:microsoft.com/office/officeart/2005/8/layout/orgChart1"/>
    <dgm:cxn modelId="{12F93FCD-D56B-4B42-8ABF-A3AA36FDB611}" type="presParOf" srcId="{7EE8258D-6F38-4083-B98C-0F71DE92C8A8}" destId="{EC887359-BB23-49D0-9BB6-C1BD2B530C96}" srcOrd="0" destOrd="0" presId="urn:microsoft.com/office/officeart/2005/8/layout/orgChart1"/>
    <dgm:cxn modelId="{0ED24033-54F9-4EDC-A1BE-18678605FF40}" type="presParOf" srcId="{7EE8258D-6F38-4083-B98C-0F71DE92C8A8}" destId="{8ECF016A-4961-4836-998F-D61EAD22A8FE}" srcOrd="1" destOrd="0" presId="urn:microsoft.com/office/officeart/2005/8/layout/orgChart1"/>
    <dgm:cxn modelId="{EFCCFB66-E376-4768-ABC7-1CD866D6468E}" type="presParOf" srcId="{412EBA38-3294-42F0-B683-B1AC4C0C906F}" destId="{2F9278B0-CF43-4DB1-9D31-C823BBE5D6A7}" srcOrd="1" destOrd="0" presId="urn:microsoft.com/office/officeart/2005/8/layout/orgChart1"/>
    <dgm:cxn modelId="{49A54923-5588-4AEB-9D44-C4227CBC553E}" type="presParOf" srcId="{412EBA38-3294-42F0-B683-B1AC4C0C906F}" destId="{A71C0AC2-94A8-4BF8-9E9C-D047D83D0941}" srcOrd="2" destOrd="0" presId="urn:microsoft.com/office/officeart/2005/8/layout/orgChart1"/>
    <dgm:cxn modelId="{F3CF4A6F-1D20-477E-BDA7-6824DA5F559C}" type="presParOf" srcId="{FC47A083-DD3D-4A71-85CF-E6E2FC493022}" destId="{B98FD760-4D3C-4496-B3C0-22FC5CDF505A}" srcOrd="4" destOrd="0" presId="urn:microsoft.com/office/officeart/2005/8/layout/orgChart1"/>
    <dgm:cxn modelId="{97D567DD-E643-4050-AF4B-883839771A8E}" type="presParOf" srcId="{FC47A083-DD3D-4A71-85CF-E6E2FC493022}" destId="{111B5634-1F2A-41FC-8247-DF5CD72EACD9}" srcOrd="5" destOrd="0" presId="urn:microsoft.com/office/officeart/2005/8/layout/orgChart1"/>
    <dgm:cxn modelId="{070442A1-7875-442D-A2DE-036B7AB9DC82}" type="presParOf" srcId="{111B5634-1F2A-41FC-8247-DF5CD72EACD9}" destId="{134B3515-805B-4D01-B032-68E0914A8316}" srcOrd="0" destOrd="0" presId="urn:microsoft.com/office/officeart/2005/8/layout/orgChart1"/>
    <dgm:cxn modelId="{05B8B9C5-A84D-45BF-A084-29FA871BAE09}" type="presParOf" srcId="{134B3515-805B-4D01-B032-68E0914A8316}" destId="{CB3943DB-43BC-4537-8A0D-43BC132243D7}" srcOrd="0" destOrd="0" presId="urn:microsoft.com/office/officeart/2005/8/layout/orgChart1"/>
    <dgm:cxn modelId="{05B33B0C-103C-4DEC-9C27-7249BDD56425}" type="presParOf" srcId="{134B3515-805B-4D01-B032-68E0914A8316}" destId="{C7A703E2-08FA-41B3-B740-3C89C16DBD2A}" srcOrd="1" destOrd="0" presId="urn:microsoft.com/office/officeart/2005/8/layout/orgChart1"/>
    <dgm:cxn modelId="{A9880898-FBD6-4A9B-9597-6DDB13628651}" type="presParOf" srcId="{111B5634-1F2A-41FC-8247-DF5CD72EACD9}" destId="{E34045B5-AF07-4F31-92E7-E68C0C81174A}" srcOrd="1" destOrd="0" presId="urn:microsoft.com/office/officeart/2005/8/layout/orgChart1"/>
    <dgm:cxn modelId="{75CE1E3F-E248-43AB-AEAF-416BFC687613}" type="presParOf" srcId="{111B5634-1F2A-41FC-8247-DF5CD72EACD9}" destId="{BF03A74B-47AA-4C86-BCAA-FFCA56B6B540}" srcOrd="2" destOrd="0" presId="urn:microsoft.com/office/officeart/2005/8/layout/orgChart1"/>
    <dgm:cxn modelId="{ACFD25DA-49E5-4C2A-95F7-01A742A796F3}" type="presParOf" srcId="{0EA6F65A-1A47-4C17-BEDE-EF07CCDABE2D}" destId="{789A8847-0428-4953-84DB-38AC710D848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764C51-F135-4EF7-9343-3AB6ABA0D8B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83B5D29A-EE10-4D22-9452-A4757A4531B6}">
      <dgm:prSet/>
      <dgm:spPr/>
      <dgm:t>
        <a:bodyPr/>
        <a:lstStyle/>
        <a:p>
          <a:r>
            <a:rPr lang="kk-KZ" dirty="0">
              <a:solidFill>
                <a:schemeClr val="tx1"/>
              </a:solidFill>
              <a:latin typeface="Times New Roman" panose="02020603050405020304" pitchFamily="18" charset="0"/>
              <a:cs typeface="Times New Roman" panose="02020603050405020304" pitchFamily="18" charset="0"/>
            </a:rPr>
            <a:t>Өндірістік персонал өнімді құруға тікелей қатысатын немесе өндірістік процестің қалыпты ағымын қамтамасыз ететін жұмысшылар </a:t>
          </a:r>
          <a:endParaRPr lang="ru-KZ" dirty="0">
            <a:solidFill>
              <a:schemeClr val="tx1"/>
            </a:solidFill>
            <a:latin typeface="Times New Roman" panose="02020603050405020304" pitchFamily="18" charset="0"/>
            <a:cs typeface="Times New Roman" panose="02020603050405020304" pitchFamily="18" charset="0"/>
          </a:endParaRPr>
        </a:p>
      </dgm:t>
    </dgm:pt>
    <dgm:pt modelId="{64FE3CEA-E770-41AE-A47F-03808A16DD31}" type="parTrans" cxnId="{6AC1F19C-2FB8-4D42-88C6-A5BDDE5B38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37B0809-B59F-4D05-88CF-3C3766EA54D0}" type="sibTrans" cxnId="{6AC1F19C-2FB8-4D42-88C6-A5BDDE5B38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0BEA92-F32B-4E53-A8D7-4748C20F463F}">
      <dgm:prSet/>
      <dgm:spPr/>
      <dgm:t>
        <a:bodyPr/>
        <a:lstStyle/>
        <a:p>
          <a:r>
            <a:rPr lang="kk-KZ" b="1" dirty="0">
              <a:solidFill>
                <a:schemeClr val="tx1"/>
              </a:solidFill>
              <a:latin typeface="Times New Roman" panose="02020603050405020304" pitchFamily="18" charset="0"/>
              <a:cs typeface="Times New Roman" panose="02020603050405020304" pitchFamily="18" charset="0"/>
            </a:rPr>
            <a:t>негізгі өндірістік жұмысшылар </a:t>
          </a:r>
          <a:r>
            <a:rPr lang="kk-KZ" dirty="0">
              <a:solidFill>
                <a:schemeClr val="tx1"/>
              </a:solidFill>
              <a:latin typeface="Times New Roman" panose="02020603050405020304" pitchFamily="18" charset="0"/>
              <a:cs typeface="Times New Roman" panose="02020603050405020304" pitchFamily="18" charset="0"/>
            </a:rPr>
            <a:t>өнімдерді (жұмыстарды, қызметтерді) дайындау бойынша негізгі технологиялық операцияларды орындаумен айналысатындар);</a:t>
          </a:r>
          <a:endParaRPr lang="ru-KZ" dirty="0">
            <a:solidFill>
              <a:schemeClr val="tx1"/>
            </a:solidFill>
            <a:latin typeface="Times New Roman" panose="02020603050405020304" pitchFamily="18" charset="0"/>
            <a:cs typeface="Times New Roman" panose="02020603050405020304" pitchFamily="18" charset="0"/>
          </a:endParaRPr>
        </a:p>
      </dgm:t>
    </dgm:pt>
    <dgm:pt modelId="{7D9705E5-0E3D-4260-9452-509FFD78A9D8}" type="parTrans" cxnId="{95CB515F-7585-44C0-B1B1-EEC80358E59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FA24D9F-53D5-47ED-B022-00D7AB558805}" type="sibTrans" cxnId="{95CB515F-7585-44C0-B1B1-EEC80358E59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4A5AC52-A6F6-4899-8F64-B69D4DFFBC33}">
      <dgm:prSet/>
      <dgm:spPr/>
      <dgm:t>
        <a:bodyPr/>
        <a:lstStyle/>
        <a:p>
          <a:r>
            <a:rPr lang="kk-KZ" b="1" dirty="0">
              <a:latin typeface="Times New Roman" panose="02020603050405020304" pitchFamily="18" charset="0"/>
              <a:cs typeface="Times New Roman" panose="02020603050405020304" pitchFamily="18" charset="0"/>
            </a:rPr>
            <a:t>көмекші жұмысшылар </a:t>
          </a:r>
          <a:r>
            <a:rPr lang="kk-KZ" dirty="0">
              <a:solidFill>
                <a:schemeClr val="tx1"/>
              </a:solidFill>
              <a:latin typeface="Times New Roman" panose="02020603050405020304" pitchFamily="18" charset="0"/>
              <a:cs typeface="Times New Roman" panose="02020603050405020304" pitchFamily="18" charset="0"/>
            </a:rPr>
            <a:t>негізгі технологиялық процестердің қалыпты жүрісін қамтамасыз ету үшін қажетті қызмет көрсететін және қосалқы операциялармен айналысатындар (тауар-материалдық құндылықтарды тасымалдау, орнын ауыстыру және қоймалау; машиналар мен жабдықтарды жөндеу және техникалық қызмет көрсету; негізгі өндіріс үшін техникалық құралдарды, бастапқы шикізат пен материалдарды дайындау; өнімнің сапасын техникалық бақылау; қалдықтарды қайта өңдеу; өндірістік құрылыс, өндірістік үй-жайлар мен аумақтарды абаттандыру және жинау).</a:t>
          </a:r>
          <a:endParaRPr lang="ru-KZ" dirty="0">
            <a:solidFill>
              <a:schemeClr val="tx1"/>
            </a:solidFill>
            <a:latin typeface="Times New Roman" panose="02020603050405020304" pitchFamily="18" charset="0"/>
            <a:cs typeface="Times New Roman" panose="02020603050405020304" pitchFamily="18" charset="0"/>
          </a:endParaRPr>
        </a:p>
      </dgm:t>
    </dgm:pt>
    <dgm:pt modelId="{32523D6E-96FB-40B8-BACB-91211F972533}" type="parTrans" cxnId="{43ADBEBE-E0FD-40FC-A3E8-0D1270F4DE8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8EE4BDF-C6E7-468A-96A1-8AD7B9257E1C}" type="sibTrans" cxnId="{43ADBEBE-E0FD-40FC-A3E8-0D1270F4DE8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427043C-88F2-4157-9D85-0C47E7D31B63}" type="pres">
      <dgm:prSet presAssocID="{91764C51-F135-4EF7-9343-3AB6ABA0D8BC}" presName="Name0" presStyleCnt="0">
        <dgm:presLayoutVars>
          <dgm:dir/>
          <dgm:animLvl val="lvl"/>
          <dgm:resizeHandles val="exact"/>
        </dgm:presLayoutVars>
      </dgm:prSet>
      <dgm:spPr/>
    </dgm:pt>
    <dgm:pt modelId="{2DC4CD82-49D4-431B-8560-1888164E6C1F}" type="pres">
      <dgm:prSet presAssocID="{83B5D29A-EE10-4D22-9452-A4757A4531B6}" presName="linNode" presStyleCnt="0"/>
      <dgm:spPr/>
    </dgm:pt>
    <dgm:pt modelId="{62F8EAB5-4920-4A87-8A30-A5165E15B5F9}" type="pres">
      <dgm:prSet presAssocID="{83B5D29A-EE10-4D22-9452-A4757A4531B6}" presName="parentText" presStyleLbl="node1" presStyleIdx="0" presStyleCnt="1">
        <dgm:presLayoutVars>
          <dgm:chMax val="1"/>
          <dgm:bulletEnabled val="1"/>
        </dgm:presLayoutVars>
      </dgm:prSet>
      <dgm:spPr/>
    </dgm:pt>
    <dgm:pt modelId="{A8D6E5E0-E26A-4664-9F20-A77DAE6FD4E7}" type="pres">
      <dgm:prSet presAssocID="{83B5D29A-EE10-4D22-9452-A4757A4531B6}" presName="descendantText" presStyleLbl="alignAccFollowNode1" presStyleIdx="0" presStyleCnt="1">
        <dgm:presLayoutVars>
          <dgm:bulletEnabled val="1"/>
        </dgm:presLayoutVars>
      </dgm:prSet>
      <dgm:spPr/>
    </dgm:pt>
  </dgm:ptLst>
  <dgm:cxnLst>
    <dgm:cxn modelId="{95CB515F-7585-44C0-B1B1-EEC80358E598}" srcId="{83B5D29A-EE10-4D22-9452-A4757A4531B6}" destId="{970BEA92-F32B-4E53-A8D7-4748C20F463F}" srcOrd="0" destOrd="0" parTransId="{7D9705E5-0E3D-4260-9452-509FFD78A9D8}" sibTransId="{4FA24D9F-53D5-47ED-B022-00D7AB558805}"/>
    <dgm:cxn modelId="{32D9AD4F-7182-4C59-9B85-5217E58F9D8C}" type="presOf" srcId="{A4A5AC52-A6F6-4899-8F64-B69D4DFFBC33}" destId="{A8D6E5E0-E26A-4664-9F20-A77DAE6FD4E7}" srcOrd="0" destOrd="1" presId="urn:microsoft.com/office/officeart/2005/8/layout/vList5"/>
    <dgm:cxn modelId="{6AC1F19C-2FB8-4D42-88C6-A5BDDE5B38D4}" srcId="{91764C51-F135-4EF7-9343-3AB6ABA0D8BC}" destId="{83B5D29A-EE10-4D22-9452-A4757A4531B6}" srcOrd="0" destOrd="0" parTransId="{64FE3CEA-E770-41AE-A47F-03808A16DD31}" sibTransId="{D37B0809-B59F-4D05-88CF-3C3766EA54D0}"/>
    <dgm:cxn modelId="{D11823A9-08FE-4512-A472-DFA93E2E39A1}" type="presOf" srcId="{970BEA92-F32B-4E53-A8D7-4748C20F463F}" destId="{A8D6E5E0-E26A-4664-9F20-A77DAE6FD4E7}" srcOrd="0" destOrd="0" presId="urn:microsoft.com/office/officeart/2005/8/layout/vList5"/>
    <dgm:cxn modelId="{43ADBEBE-E0FD-40FC-A3E8-0D1270F4DE80}" srcId="{83B5D29A-EE10-4D22-9452-A4757A4531B6}" destId="{A4A5AC52-A6F6-4899-8F64-B69D4DFFBC33}" srcOrd="1" destOrd="0" parTransId="{32523D6E-96FB-40B8-BACB-91211F972533}" sibTransId="{48EE4BDF-C6E7-468A-96A1-8AD7B9257E1C}"/>
    <dgm:cxn modelId="{07BCB9C3-642F-426D-A458-205C909DA7CF}" type="presOf" srcId="{91764C51-F135-4EF7-9343-3AB6ABA0D8BC}" destId="{4427043C-88F2-4157-9D85-0C47E7D31B63}" srcOrd="0" destOrd="0" presId="urn:microsoft.com/office/officeart/2005/8/layout/vList5"/>
    <dgm:cxn modelId="{7C1967E7-CD83-48B9-9EFA-C00409C6D09A}" type="presOf" srcId="{83B5D29A-EE10-4D22-9452-A4757A4531B6}" destId="{62F8EAB5-4920-4A87-8A30-A5165E15B5F9}" srcOrd="0" destOrd="0" presId="urn:microsoft.com/office/officeart/2005/8/layout/vList5"/>
    <dgm:cxn modelId="{F0A5E6C3-2227-4E91-8FB8-449FB0DC5EC2}" type="presParOf" srcId="{4427043C-88F2-4157-9D85-0C47E7D31B63}" destId="{2DC4CD82-49D4-431B-8560-1888164E6C1F}" srcOrd="0" destOrd="0" presId="urn:microsoft.com/office/officeart/2005/8/layout/vList5"/>
    <dgm:cxn modelId="{B28660E1-32A2-4A2E-8F72-2ACF72016879}" type="presParOf" srcId="{2DC4CD82-49D4-431B-8560-1888164E6C1F}" destId="{62F8EAB5-4920-4A87-8A30-A5165E15B5F9}" srcOrd="0" destOrd="0" presId="urn:microsoft.com/office/officeart/2005/8/layout/vList5"/>
    <dgm:cxn modelId="{E9063040-A878-4058-A70D-E32A69DF219C}" type="presParOf" srcId="{2DC4CD82-49D4-431B-8560-1888164E6C1F}" destId="{A8D6E5E0-E26A-4664-9F20-A77DAE6FD4E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B4F8FFE-9ED2-4463-93F6-9BA5B3DD8CC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74783B01-A4C9-4506-A73B-236ADE0E9C0C}">
      <dgm:prSet/>
      <dgm:spPr/>
      <dgm:t>
        <a:bodyPr/>
        <a:lstStyle/>
        <a:p>
          <a:r>
            <a:rPr lang="kk-KZ" dirty="0">
              <a:solidFill>
                <a:schemeClr val="tx1"/>
              </a:solidFill>
              <a:latin typeface="Times New Roman" panose="02020603050405020304" pitchFamily="18" charset="0"/>
              <a:cs typeface="Times New Roman" panose="02020603050405020304" pitchFamily="18" charset="0"/>
            </a:rPr>
            <a:t>Жұмысшылар орындайтын өндірістік функциялар кәсіптер, мамандықтар, біліктіліктер бойынша бөлінеді</a:t>
          </a:r>
          <a:endParaRPr lang="ru-KZ" dirty="0">
            <a:solidFill>
              <a:schemeClr val="tx1"/>
            </a:solidFill>
            <a:latin typeface="Times New Roman" panose="02020603050405020304" pitchFamily="18" charset="0"/>
            <a:cs typeface="Times New Roman" panose="02020603050405020304" pitchFamily="18" charset="0"/>
          </a:endParaRPr>
        </a:p>
      </dgm:t>
    </dgm:pt>
    <dgm:pt modelId="{A4AB5E44-1B8F-4AD4-A45F-DBC5CDF5F345}" type="parTrans" cxnId="{43EC6EA4-7429-4F4F-AD04-710F58EADC6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3D844FC-E5C6-4699-A5B2-0B8C0D8B2B2C}" type="sibTrans" cxnId="{43EC6EA4-7429-4F4F-AD04-710F58EADC6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D9613CE-3A0C-4733-B9CB-C57D5DF07B4C}">
      <dgm:prSet/>
      <dgm:spPr/>
      <dgm:t>
        <a:bodyPr/>
        <a:lstStyle/>
        <a:p>
          <a:r>
            <a:rPr lang="kk-KZ" b="1" dirty="0">
              <a:solidFill>
                <a:schemeClr val="tx1"/>
              </a:solidFill>
              <a:latin typeface="Times New Roman" panose="02020603050405020304" pitchFamily="18" charset="0"/>
              <a:cs typeface="Times New Roman" panose="02020603050405020304" pitchFamily="18" charset="0"/>
            </a:rPr>
            <a:t>Кәсіп (профессия)</a:t>
          </a:r>
          <a:r>
            <a:rPr lang="kk-KZ" dirty="0">
              <a:solidFill>
                <a:schemeClr val="tx1"/>
              </a:solidFill>
              <a:latin typeface="Times New Roman" panose="02020603050405020304" pitchFamily="18" charset="0"/>
              <a:cs typeface="Times New Roman" panose="02020603050405020304" pitchFamily="18" charset="0"/>
            </a:rPr>
            <a:t>  білімнің, практикалық дағдылардың ерекше кешенін талап ететін және, әдетте, негізгі тіршілік көзі болып табылатын (жұмысшы-құрылысшы, шахтер, слесарь, автокөлік жүргізушісі және т.б.) еңбек қызметінің белгілі бір түрі</a:t>
          </a:r>
          <a:endParaRPr lang="ru-KZ" dirty="0">
            <a:solidFill>
              <a:schemeClr val="tx1"/>
            </a:solidFill>
            <a:latin typeface="Times New Roman" panose="02020603050405020304" pitchFamily="18" charset="0"/>
            <a:cs typeface="Times New Roman" panose="02020603050405020304" pitchFamily="18" charset="0"/>
          </a:endParaRPr>
        </a:p>
      </dgm:t>
    </dgm:pt>
    <dgm:pt modelId="{D8195F36-25A9-4995-AE63-099CB3CADF1E}" type="parTrans" cxnId="{05C4DA63-E12F-4A76-8B42-D24B6D864DB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18D7639-78F6-41AF-A95D-951DCA5BF181}" type="sibTrans" cxnId="{05C4DA63-E12F-4A76-8B42-D24B6D864DB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31D6F88-4609-4FD5-8F4A-1C40E3D99864}">
      <dgm:prSet/>
      <dgm:spPr/>
      <dgm:t>
        <a:bodyPr/>
        <a:lstStyle/>
        <a:p>
          <a:r>
            <a:rPr lang="kk-KZ" b="1" dirty="0">
              <a:solidFill>
                <a:schemeClr val="tx1"/>
              </a:solidFill>
              <a:latin typeface="Times New Roman" panose="02020603050405020304" pitchFamily="18" charset="0"/>
              <a:cs typeface="Times New Roman" panose="02020603050405020304" pitchFamily="18" charset="0"/>
            </a:rPr>
            <a:t>Мамандықтар </a:t>
          </a:r>
          <a:r>
            <a:rPr lang="kk-KZ" dirty="0">
              <a:solidFill>
                <a:schemeClr val="tx1"/>
              </a:solidFill>
              <a:latin typeface="Times New Roman" panose="02020603050405020304" pitchFamily="18" charset="0"/>
              <a:cs typeface="Times New Roman" panose="02020603050405020304" pitchFamily="18" charset="0"/>
            </a:rPr>
            <a:t> өндірістің белгілі бір учаскелерінде белгілі бір жұмысты орындау үшін қосымша білім мен дағдыларды қажет етеді (құрылысшылар: тас қалаушы, монтажшы, сылақшы; кеншілер: забойшылар, тасушылар, бекіткіштер; слесарлар: жинаушылар, аспапшылар; автокөлік жүргізушісі-көлік құралдарын басқару санаттары бойынша).</a:t>
          </a:r>
          <a:endParaRPr lang="ru-KZ" dirty="0">
            <a:solidFill>
              <a:schemeClr val="tx1"/>
            </a:solidFill>
            <a:latin typeface="Times New Roman" panose="02020603050405020304" pitchFamily="18" charset="0"/>
            <a:cs typeface="Times New Roman" panose="02020603050405020304" pitchFamily="18" charset="0"/>
          </a:endParaRPr>
        </a:p>
      </dgm:t>
    </dgm:pt>
    <dgm:pt modelId="{2475CC0A-C8E8-4AC5-94EB-9AB8096BFB25}" type="parTrans" cxnId="{C6A604CA-878B-4FA8-AD65-9DB51030D01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EAD7035-5BFF-4109-A016-5C458B94FADB}" type="sibTrans" cxnId="{C6A604CA-878B-4FA8-AD65-9DB51030D01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8620681-4777-4E20-979E-45841AB6C75A}">
      <dgm:prSet/>
      <dgm:spPr/>
      <dgm:t>
        <a:bodyPr/>
        <a:lstStyle/>
        <a:p>
          <a:r>
            <a:rPr lang="kk-KZ" b="1" dirty="0">
              <a:solidFill>
                <a:schemeClr val="tx1"/>
              </a:solidFill>
              <a:latin typeface="Times New Roman" panose="02020603050405020304" pitchFamily="18" charset="0"/>
              <a:cs typeface="Times New Roman" panose="02020603050405020304" pitchFamily="18" charset="0"/>
            </a:rPr>
            <a:t>Біліктілік  - </a:t>
          </a:r>
          <a:r>
            <a:rPr lang="kk-KZ" dirty="0">
              <a:solidFill>
                <a:schemeClr val="tx1"/>
              </a:solidFill>
              <a:latin typeface="Times New Roman" panose="02020603050405020304" pitchFamily="18" charset="0"/>
              <a:cs typeface="Times New Roman" panose="02020603050405020304" pitchFamily="18" charset="0"/>
            </a:rPr>
            <a:t> қызметкердің білімі мен дағдыларының жиынтығымен анықталатын қызметтің кез-келген түрін орындауға кәсіби дайындық деңгейі</a:t>
          </a:r>
          <a:endParaRPr lang="ru-KZ" dirty="0">
            <a:solidFill>
              <a:schemeClr val="tx1"/>
            </a:solidFill>
            <a:latin typeface="Times New Roman" panose="02020603050405020304" pitchFamily="18" charset="0"/>
            <a:cs typeface="Times New Roman" panose="02020603050405020304" pitchFamily="18" charset="0"/>
          </a:endParaRPr>
        </a:p>
      </dgm:t>
    </dgm:pt>
    <dgm:pt modelId="{1E39B635-71B9-40CA-ABAF-DEF6C49069C5}" type="parTrans" cxnId="{0DF41023-65C3-4C38-90D0-32B159AB5E7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E2D13E8-8B4C-49AF-A78D-FFBDA30F8180}" type="sibTrans" cxnId="{0DF41023-65C3-4C38-90D0-32B159AB5E7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1017DC6-8492-476A-B553-E4676C100172}" type="pres">
      <dgm:prSet presAssocID="{BB4F8FFE-9ED2-4463-93F6-9BA5B3DD8CC1}" presName="Name0" presStyleCnt="0">
        <dgm:presLayoutVars>
          <dgm:dir/>
          <dgm:animLvl val="lvl"/>
          <dgm:resizeHandles val="exact"/>
        </dgm:presLayoutVars>
      </dgm:prSet>
      <dgm:spPr/>
    </dgm:pt>
    <dgm:pt modelId="{C3417849-6778-48CB-972E-7305970EC8B8}" type="pres">
      <dgm:prSet presAssocID="{74783B01-A4C9-4506-A73B-236ADE0E9C0C}" presName="linNode" presStyleCnt="0"/>
      <dgm:spPr/>
    </dgm:pt>
    <dgm:pt modelId="{5C809AB2-7B01-462F-8130-ECC55269526C}" type="pres">
      <dgm:prSet presAssocID="{74783B01-A4C9-4506-A73B-236ADE0E9C0C}" presName="parentText" presStyleLbl="node1" presStyleIdx="0" presStyleCnt="1">
        <dgm:presLayoutVars>
          <dgm:chMax val="1"/>
          <dgm:bulletEnabled val="1"/>
        </dgm:presLayoutVars>
      </dgm:prSet>
      <dgm:spPr/>
    </dgm:pt>
    <dgm:pt modelId="{36E225A1-A2BA-4520-A3D4-4CE0DB1A5196}" type="pres">
      <dgm:prSet presAssocID="{74783B01-A4C9-4506-A73B-236ADE0E9C0C}" presName="descendantText" presStyleLbl="alignAccFollowNode1" presStyleIdx="0" presStyleCnt="1">
        <dgm:presLayoutVars>
          <dgm:bulletEnabled val="1"/>
        </dgm:presLayoutVars>
      </dgm:prSet>
      <dgm:spPr/>
    </dgm:pt>
  </dgm:ptLst>
  <dgm:cxnLst>
    <dgm:cxn modelId="{3713481C-0FDD-4BB1-BBA2-44B00BA8FF55}" type="presOf" srcId="{331D6F88-4609-4FD5-8F4A-1C40E3D99864}" destId="{36E225A1-A2BA-4520-A3D4-4CE0DB1A5196}" srcOrd="0" destOrd="1" presId="urn:microsoft.com/office/officeart/2005/8/layout/vList5"/>
    <dgm:cxn modelId="{0DF41023-65C3-4C38-90D0-32B159AB5E70}" srcId="{74783B01-A4C9-4506-A73B-236ADE0E9C0C}" destId="{68620681-4777-4E20-979E-45841AB6C75A}" srcOrd="2" destOrd="0" parTransId="{1E39B635-71B9-40CA-ABAF-DEF6C49069C5}" sibTransId="{4E2D13E8-8B4C-49AF-A78D-FFBDA30F8180}"/>
    <dgm:cxn modelId="{B330422F-CF99-42AB-B047-8FDCE29C3141}" type="presOf" srcId="{BB4F8FFE-9ED2-4463-93F6-9BA5B3DD8CC1}" destId="{71017DC6-8492-476A-B553-E4676C100172}" srcOrd="0" destOrd="0" presId="urn:microsoft.com/office/officeart/2005/8/layout/vList5"/>
    <dgm:cxn modelId="{05C4DA63-E12F-4A76-8B42-D24B6D864DBD}" srcId="{74783B01-A4C9-4506-A73B-236ADE0E9C0C}" destId="{FD9613CE-3A0C-4733-B9CB-C57D5DF07B4C}" srcOrd="0" destOrd="0" parTransId="{D8195F36-25A9-4995-AE63-099CB3CADF1E}" sibTransId="{918D7639-78F6-41AF-A95D-951DCA5BF181}"/>
    <dgm:cxn modelId="{5087B290-AF7E-4808-9BF2-E581D171F241}" type="presOf" srcId="{68620681-4777-4E20-979E-45841AB6C75A}" destId="{36E225A1-A2BA-4520-A3D4-4CE0DB1A5196}" srcOrd="0" destOrd="2" presId="urn:microsoft.com/office/officeart/2005/8/layout/vList5"/>
    <dgm:cxn modelId="{32614998-AF47-4628-B7D6-F14767CFF954}" type="presOf" srcId="{FD9613CE-3A0C-4733-B9CB-C57D5DF07B4C}" destId="{36E225A1-A2BA-4520-A3D4-4CE0DB1A5196}" srcOrd="0" destOrd="0" presId="urn:microsoft.com/office/officeart/2005/8/layout/vList5"/>
    <dgm:cxn modelId="{43EC6EA4-7429-4F4F-AD04-710F58EADC6E}" srcId="{BB4F8FFE-9ED2-4463-93F6-9BA5B3DD8CC1}" destId="{74783B01-A4C9-4506-A73B-236ADE0E9C0C}" srcOrd="0" destOrd="0" parTransId="{A4AB5E44-1B8F-4AD4-A45F-DBC5CDF5F345}" sibTransId="{C3D844FC-E5C6-4699-A5B2-0B8C0D8B2B2C}"/>
    <dgm:cxn modelId="{368A0EBF-7A1A-4432-8252-267D4DB26F71}" type="presOf" srcId="{74783B01-A4C9-4506-A73B-236ADE0E9C0C}" destId="{5C809AB2-7B01-462F-8130-ECC55269526C}" srcOrd="0" destOrd="0" presId="urn:microsoft.com/office/officeart/2005/8/layout/vList5"/>
    <dgm:cxn modelId="{C6A604CA-878B-4FA8-AD65-9DB51030D01B}" srcId="{74783B01-A4C9-4506-A73B-236ADE0E9C0C}" destId="{331D6F88-4609-4FD5-8F4A-1C40E3D99864}" srcOrd="1" destOrd="0" parTransId="{2475CC0A-C8E8-4AC5-94EB-9AB8096BFB25}" sibTransId="{BEAD7035-5BFF-4109-A016-5C458B94FADB}"/>
    <dgm:cxn modelId="{1A2571F5-8FC3-4844-9107-B746CBB1F32C}" type="presParOf" srcId="{71017DC6-8492-476A-B553-E4676C100172}" destId="{C3417849-6778-48CB-972E-7305970EC8B8}" srcOrd="0" destOrd="0" presId="urn:microsoft.com/office/officeart/2005/8/layout/vList5"/>
    <dgm:cxn modelId="{BD44CFB4-C9B6-4E3D-9F10-13D55491635D}" type="presParOf" srcId="{C3417849-6778-48CB-972E-7305970EC8B8}" destId="{5C809AB2-7B01-462F-8130-ECC55269526C}" srcOrd="0" destOrd="0" presId="urn:microsoft.com/office/officeart/2005/8/layout/vList5"/>
    <dgm:cxn modelId="{70CD4905-27A8-46CC-AF89-CFD0BE54A343}" type="presParOf" srcId="{C3417849-6778-48CB-972E-7305970EC8B8}" destId="{36E225A1-A2BA-4520-A3D4-4CE0DB1A519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770A4C5-504F-42AA-93A9-FECF22339B1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879CBA9C-D3E9-4C76-BBFF-F8D7D82648B6}">
      <dgm:prSet/>
      <dgm:spPr/>
      <dgm:t>
        <a:bodyPr/>
        <a:lstStyle/>
        <a:p>
          <a:r>
            <a:rPr lang="kk-KZ"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мақсаты – оқу процесінде  қалыптасқан адамдардың еңбек қабілеттері мен жеке қасиеттерінің белгілі бір жұмыс түрлерін орындау кезінде оларды пайдалану мүмкіндіктерімен сәйкес келмеуіне байланысты шығындарды азайту</a:t>
          </a:r>
          <a:endParaRPr lang="ru-KZ" dirty="0">
            <a:solidFill>
              <a:schemeClr val="tx1"/>
            </a:solidFill>
            <a:latin typeface="Times New Roman" panose="02020603050405020304" pitchFamily="18" charset="0"/>
            <a:cs typeface="Times New Roman" panose="02020603050405020304" pitchFamily="18" charset="0"/>
          </a:endParaRPr>
        </a:p>
      </dgm:t>
    </dgm:pt>
    <dgm:pt modelId="{77A7A95C-4AE8-45EF-A4E1-FAF03E2FAF86}" type="parTrans" cxnId="{14E667A6-762E-49E5-A52E-69905A5CA3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A12ECE1-57D3-4429-B352-96341A906C26}" type="sibTrans" cxnId="{14E667A6-762E-49E5-A52E-69905A5CA3F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59F27FE-4CD5-4378-8C84-99B9F7BD907A}">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әр түрлі кәсіби-біліктілік және әлеуметтік психологиялық сипаттамалары бар қызметкерлер санының оңтайлы арақатынасы белгіленеді;</a:t>
          </a:r>
          <a:endParaRPr lang="ru-KZ" sz="1800" dirty="0">
            <a:solidFill>
              <a:schemeClr val="tx1"/>
            </a:solidFill>
            <a:latin typeface="Times New Roman" panose="02020603050405020304" pitchFamily="18" charset="0"/>
            <a:cs typeface="Times New Roman" panose="02020603050405020304" pitchFamily="18" charset="0"/>
          </a:endParaRPr>
        </a:p>
      </dgm:t>
    </dgm:pt>
    <dgm:pt modelId="{DE2DDD51-493E-438B-A305-7E030AE30FFE}" type="parTrans" cxnId="{D1EFC0C9-D4D2-480A-819C-CAD77E47A3B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F199BD6-7BCC-4693-9929-1ADFC16D4C6D}" type="sibTrans" cxnId="{D1EFC0C9-D4D2-480A-819C-CAD77E47A3B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A744A8C-23C6-45F0-A50D-D3A6CE01D902}">
      <dgm:prSet custT="1"/>
      <dgm:spPr/>
      <dgm:t>
        <a:bodyPr/>
        <a:lstStyle/>
        <a:p>
          <a:r>
            <a:rPr lang="kk-KZ" sz="1800">
              <a:solidFill>
                <a:schemeClr val="tx1"/>
              </a:solidFill>
              <a:latin typeface="Times New Roman" panose="02020603050405020304" pitchFamily="18" charset="0"/>
              <a:cs typeface="Times New Roman" panose="02020603050405020304" pitchFamily="18" charset="0"/>
            </a:rPr>
            <a:t>қызметкерлердің еңбек әлеуетін толық пайдалану және еңбек тиімділігін арттыру мақсатында оларды жүктеудің оңтайлы дәрежесі қамтамасыз етіледі;</a:t>
          </a:r>
          <a:endParaRPr lang="ru-KZ" sz="1800">
            <a:solidFill>
              <a:schemeClr val="tx1"/>
            </a:solidFill>
            <a:latin typeface="Times New Roman" panose="02020603050405020304" pitchFamily="18" charset="0"/>
            <a:cs typeface="Times New Roman" panose="02020603050405020304" pitchFamily="18" charset="0"/>
          </a:endParaRPr>
        </a:p>
      </dgm:t>
    </dgm:pt>
    <dgm:pt modelId="{C2DC92AB-444E-4B1C-AEAE-2744E6FDEB79}" type="parTrans" cxnId="{7CA8B5C7-D6AE-4D01-8970-6097AEF8A9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80E9503-F22E-460F-81E5-06996B748984}" type="sibTrans" cxnId="{7CA8B5C7-D6AE-4D01-8970-6097AEF8A9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2463B94-71A8-4972-B55C-FD6065C7C711}">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әртүрлі функционалдық еңбек мазмұны бар қызметкерлердің құрылымы оңтайландырылады.</a:t>
          </a:r>
          <a:endParaRPr lang="ru-KZ" sz="1800" dirty="0">
            <a:solidFill>
              <a:schemeClr val="tx1"/>
            </a:solidFill>
            <a:latin typeface="Times New Roman" panose="02020603050405020304" pitchFamily="18" charset="0"/>
            <a:cs typeface="Times New Roman" panose="02020603050405020304" pitchFamily="18" charset="0"/>
          </a:endParaRPr>
        </a:p>
      </dgm:t>
    </dgm:pt>
    <dgm:pt modelId="{E16942B6-E6FE-42CA-B255-4D18D422F02C}" type="parTrans" cxnId="{CB1F21D7-267A-4418-B374-D73E5C6F7C1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DF8046B-047F-4B0F-A810-AAC055FE7A86}" type="sibTrans" cxnId="{CB1F21D7-267A-4418-B374-D73E5C6F7C1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290E378-EE0D-4ADB-A0E5-29C7FAFAC49B}" type="pres">
      <dgm:prSet presAssocID="{4770A4C5-504F-42AA-93A9-FECF22339B1B}" presName="hierChild1" presStyleCnt="0">
        <dgm:presLayoutVars>
          <dgm:orgChart val="1"/>
          <dgm:chPref val="1"/>
          <dgm:dir/>
          <dgm:animOne val="branch"/>
          <dgm:animLvl val="lvl"/>
          <dgm:resizeHandles/>
        </dgm:presLayoutVars>
      </dgm:prSet>
      <dgm:spPr/>
    </dgm:pt>
    <dgm:pt modelId="{4066E342-8C7E-470D-A6C5-8ABD7FCC866A}" type="pres">
      <dgm:prSet presAssocID="{879CBA9C-D3E9-4C76-BBFF-F8D7D82648B6}" presName="hierRoot1" presStyleCnt="0">
        <dgm:presLayoutVars>
          <dgm:hierBranch val="init"/>
        </dgm:presLayoutVars>
      </dgm:prSet>
      <dgm:spPr/>
    </dgm:pt>
    <dgm:pt modelId="{EBF00D2E-8A70-4FDE-B9BB-B82F0B3E30E0}" type="pres">
      <dgm:prSet presAssocID="{879CBA9C-D3E9-4C76-BBFF-F8D7D82648B6}" presName="rootComposite1" presStyleCnt="0"/>
      <dgm:spPr/>
    </dgm:pt>
    <dgm:pt modelId="{5C5F362A-CB8F-4927-80DC-7C14494C4BF9}" type="pres">
      <dgm:prSet presAssocID="{879CBA9C-D3E9-4C76-BBFF-F8D7D82648B6}" presName="rootText1" presStyleLbl="node0" presStyleIdx="0" presStyleCnt="1" custScaleY="146555">
        <dgm:presLayoutVars>
          <dgm:chPref val="3"/>
        </dgm:presLayoutVars>
      </dgm:prSet>
      <dgm:spPr/>
    </dgm:pt>
    <dgm:pt modelId="{3ABA2959-9327-4E9B-B830-A2FC48C18FCD}" type="pres">
      <dgm:prSet presAssocID="{879CBA9C-D3E9-4C76-BBFF-F8D7D82648B6}" presName="rootConnector1" presStyleLbl="node1" presStyleIdx="0" presStyleCnt="0"/>
      <dgm:spPr/>
    </dgm:pt>
    <dgm:pt modelId="{84556F44-E9D5-4421-B071-4B41E31C035C}" type="pres">
      <dgm:prSet presAssocID="{879CBA9C-D3E9-4C76-BBFF-F8D7D82648B6}" presName="hierChild2" presStyleCnt="0"/>
      <dgm:spPr/>
    </dgm:pt>
    <dgm:pt modelId="{94D575C6-9C72-406A-A5E6-036B105875EB}" type="pres">
      <dgm:prSet presAssocID="{DE2DDD51-493E-438B-A305-7E030AE30FFE}" presName="Name37" presStyleLbl="parChTrans1D2" presStyleIdx="0" presStyleCnt="3"/>
      <dgm:spPr/>
    </dgm:pt>
    <dgm:pt modelId="{64531F1E-155D-4F8B-BE14-5F5159A04D6E}" type="pres">
      <dgm:prSet presAssocID="{D59F27FE-4CD5-4378-8C84-99B9F7BD907A}" presName="hierRoot2" presStyleCnt="0">
        <dgm:presLayoutVars>
          <dgm:hierBranch val="init"/>
        </dgm:presLayoutVars>
      </dgm:prSet>
      <dgm:spPr/>
    </dgm:pt>
    <dgm:pt modelId="{65C5EF12-9BA3-4B32-AB6F-1152C6B3F0A9}" type="pres">
      <dgm:prSet presAssocID="{D59F27FE-4CD5-4378-8C84-99B9F7BD907A}" presName="rootComposite" presStyleCnt="0"/>
      <dgm:spPr/>
    </dgm:pt>
    <dgm:pt modelId="{6A1EBAEA-0703-40CA-8CAE-C28A9001828D}" type="pres">
      <dgm:prSet presAssocID="{D59F27FE-4CD5-4378-8C84-99B9F7BD907A}" presName="rootText" presStyleLbl="node2" presStyleIdx="0" presStyleCnt="3" custScaleY="153630">
        <dgm:presLayoutVars>
          <dgm:chPref val="3"/>
        </dgm:presLayoutVars>
      </dgm:prSet>
      <dgm:spPr/>
    </dgm:pt>
    <dgm:pt modelId="{684ED730-CB8C-4D54-BCA5-4C7A338DACBC}" type="pres">
      <dgm:prSet presAssocID="{D59F27FE-4CD5-4378-8C84-99B9F7BD907A}" presName="rootConnector" presStyleLbl="node2" presStyleIdx="0" presStyleCnt="3"/>
      <dgm:spPr/>
    </dgm:pt>
    <dgm:pt modelId="{D19E3AF8-3CBB-420E-BEA6-589FBE19FDA4}" type="pres">
      <dgm:prSet presAssocID="{D59F27FE-4CD5-4378-8C84-99B9F7BD907A}" presName="hierChild4" presStyleCnt="0"/>
      <dgm:spPr/>
    </dgm:pt>
    <dgm:pt modelId="{C01A7340-4E0B-410C-A71F-F4B4353BEC8E}" type="pres">
      <dgm:prSet presAssocID="{D59F27FE-4CD5-4378-8C84-99B9F7BD907A}" presName="hierChild5" presStyleCnt="0"/>
      <dgm:spPr/>
    </dgm:pt>
    <dgm:pt modelId="{C4F0E4DD-E9F9-4816-AB84-3AACADCD4A08}" type="pres">
      <dgm:prSet presAssocID="{C2DC92AB-444E-4B1C-AEAE-2744E6FDEB79}" presName="Name37" presStyleLbl="parChTrans1D2" presStyleIdx="1" presStyleCnt="3"/>
      <dgm:spPr/>
    </dgm:pt>
    <dgm:pt modelId="{212143A5-0D93-4A45-B422-FA495C385E3B}" type="pres">
      <dgm:prSet presAssocID="{FA744A8C-23C6-45F0-A50D-D3A6CE01D902}" presName="hierRoot2" presStyleCnt="0">
        <dgm:presLayoutVars>
          <dgm:hierBranch val="init"/>
        </dgm:presLayoutVars>
      </dgm:prSet>
      <dgm:spPr/>
    </dgm:pt>
    <dgm:pt modelId="{3884F005-19B7-4FDB-8C5B-8B4FFF9A2A9D}" type="pres">
      <dgm:prSet presAssocID="{FA744A8C-23C6-45F0-A50D-D3A6CE01D902}" presName="rootComposite" presStyleCnt="0"/>
      <dgm:spPr/>
    </dgm:pt>
    <dgm:pt modelId="{C526C2E6-FB86-401C-B66A-E58BCBC9B076}" type="pres">
      <dgm:prSet presAssocID="{FA744A8C-23C6-45F0-A50D-D3A6CE01D902}" presName="rootText" presStyleLbl="node2" presStyleIdx="1" presStyleCnt="3" custScaleY="158851">
        <dgm:presLayoutVars>
          <dgm:chPref val="3"/>
        </dgm:presLayoutVars>
      </dgm:prSet>
      <dgm:spPr/>
    </dgm:pt>
    <dgm:pt modelId="{B5F2F457-5C89-4B4F-B3DA-1D402A5A63DF}" type="pres">
      <dgm:prSet presAssocID="{FA744A8C-23C6-45F0-A50D-D3A6CE01D902}" presName="rootConnector" presStyleLbl="node2" presStyleIdx="1" presStyleCnt="3"/>
      <dgm:spPr/>
    </dgm:pt>
    <dgm:pt modelId="{327B2388-C5F4-449A-9AC7-2E3310500099}" type="pres">
      <dgm:prSet presAssocID="{FA744A8C-23C6-45F0-A50D-D3A6CE01D902}" presName="hierChild4" presStyleCnt="0"/>
      <dgm:spPr/>
    </dgm:pt>
    <dgm:pt modelId="{694375D6-FD61-4433-91A0-83282C640DB8}" type="pres">
      <dgm:prSet presAssocID="{FA744A8C-23C6-45F0-A50D-D3A6CE01D902}" presName="hierChild5" presStyleCnt="0"/>
      <dgm:spPr/>
    </dgm:pt>
    <dgm:pt modelId="{532CD7AC-E0F9-464D-B3D5-BC1053116EC6}" type="pres">
      <dgm:prSet presAssocID="{E16942B6-E6FE-42CA-B255-4D18D422F02C}" presName="Name37" presStyleLbl="parChTrans1D2" presStyleIdx="2" presStyleCnt="3"/>
      <dgm:spPr/>
    </dgm:pt>
    <dgm:pt modelId="{7EDF4AE0-3D75-4F09-97E7-EFF258FAAB7F}" type="pres">
      <dgm:prSet presAssocID="{82463B94-71A8-4972-B55C-FD6065C7C711}" presName="hierRoot2" presStyleCnt="0">
        <dgm:presLayoutVars>
          <dgm:hierBranch val="init"/>
        </dgm:presLayoutVars>
      </dgm:prSet>
      <dgm:spPr/>
    </dgm:pt>
    <dgm:pt modelId="{713A7D95-24AB-415F-9382-43612052CBB8}" type="pres">
      <dgm:prSet presAssocID="{82463B94-71A8-4972-B55C-FD6065C7C711}" presName="rootComposite" presStyleCnt="0"/>
      <dgm:spPr/>
    </dgm:pt>
    <dgm:pt modelId="{3AF98EB4-CE1C-4E14-96A8-829FAC8EACE9}" type="pres">
      <dgm:prSet presAssocID="{82463B94-71A8-4972-B55C-FD6065C7C711}" presName="rootText" presStyleLbl="node2" presStyleIdx="2" presStyleCnt="3" custScaleY="149834">
        <dgm:presLayoutVars>
          <dgm:chPref val="3"/>
        </dgm:presLayoutVars>
      </dgm:prSet>
      <dgm:spPr/>
    </dgm:pt>
    <dgm:pt modelId="{F5C6F051-F396-4EBC-BDB8-3A4AB9420AEF}" type="pres">
      <dgm:prSet presAssocID="{82463B94-71A8-4972-B55C-FD6065C7C711}" presName="rootConnector" presStyleLbl="node2" presStyleIdx="2" presStyleCnt="3"/>
      <dgm:spPr/>
    </dgm:pt>
    <dgm:pt modelId="{E93669A2-B87C-4947-840C-D1E8E600DD71}" type="pres">
      <dgm:prSet presAssocID="{82463B94-71A8-4972-B55C-FD6065C7C711}" presName="hierChild4" presStyleCnt="0"/>
      <dgm:spPr/>
    </dgm:pt>
    <dgm:pt modelId="{F9621FBB-37D4-4083-9E90-55083E514B6B}" type="pres">
      <dgm:prSet presAssocID="{82463B94-71A8-4972-B55C-FD6065C7C711}" presName="hierChild5" presStyleCnt="0"/>
      <dgm:spPr/>
    </dgm:pt>
    <dgm:pt modelId="{2A088FF9-D380-49D3-A49B-94CE8A75402A}" type="pres">
      <dgm:prSet presAssocID="{879CBA9C-D3E9-4C76-BBFF-F8D7D82648B6}" presName="hierChild3" presStyleCnt="0"/>
      <dgm:spPr/>
    </dgm:pt>
  </dgm:ptLst>
  <dgm:cxnLst>
    <dgm:cxn modelId="{478CBF0C-8F7B-4189-BBB5-0191BE5B6FD1}" type="presOf" srcId="{FA744A8C-23C6-45F0-A50D-D3A6CE01D902}" destId="{C526C2E6-FB86-401C-B66A-E58BCBC9B076}" srcOrd="0" destOrd="0" presId="urn:microsoft.com/office/officeart/2005/8/layout/orgChart1"/>
    <dgm:cxn modelId="{55368514-8171-4E1D-A9EF-0E87A27CF2C3}" type="presOf" srcId="{82463B94-71A8-4972-B55C-FD6065C7C711}" destId="{3AF98EB4-CE1C-4E14-96A8-829FAC8EACE9}" srcOrd="0" destOrd="0" presId="urn:microsoft.com/office/officeart/2005/8/layout/orgChart1"/>
    <dgm:cxn modelId="{F0917046-4A89-4CF9-BAA9-61FAD73856A7}" type="presOf" srcId="{82463B94-71A8-4972-B55C-FD6065C7C711}" destId="{F5C6F051-F396-4EBC-BDB8-3A4AB9420AEF}" srcOrd="1" destOrd="0" presId="urn:microsoft.com/office/officeart/2005/8/layout/orgChart1"/>
    <dgm:cxn modelId="{F648AB52-81B6-4B27-A81E-A35CBA7FAF33}" type="presOf" srcId="{D59F27FE-4CD5-4378-8C84-99B9F7BD907A}" destId="{6A1EBAEA-0703-40CA-8CAE-C28A9001828D}" srcOrd="0" destOrd="0" presId="urn:microsoft.com/office/officeart/2005/8/layout/orgChart1"/>
    <dgm:cxn modelId="{38919480-98D8-416A-9788-964EFF448F04}" type="presOf" srcId="{879CBA9C-D3E9-4C76-BBFF-F8D7D82648B6}" destId="{5C5F362A-CB8F-4927-80DC-7C14494C4BF9}" srcOrd="0" destOrd="0" presId="urn:microsoft.com/office/officeart/2005/8/layout/orgChart1"/>
    <dgm:cxn modelId="{A5FBFEA5-906A-4AF7-9210-9FC29E9F2DDF}" type="presOf" srcId="{E16942B6-E6FE-42CA-B255-4D18D422F02C}" destId="{532CD7AC-E0F9-464D-B3D5-BC1053116EC6}" srcOrd="0" destOrd="0" presId="urn:microsoft.com/office/officeart/2005/8/layout/orgChart1"/>
    <dgm:cxn modelId="{14E667A6-762E-49E5-A52E-69905A5CA3F7}" srcId="{4770A4C5-504F-42AA-93A9-FECF22339B1B}" destId="{879CBA9C-D3E9-4C76-BBFF-F8D7D82648B6}" srcOrd="0" destOrd="0" parTransId="{77A7A95C-4AE8-45EF-A4E1-FAF03E2FAF86}" sibTransId="{1A12ECE1-57D3-4429-B352-96341A906C26}"/>
    <dgm:cxn modelId="{5495EBB8-0809-4972-8CA6-68BB322A8735}" type="presOf" srcId="{D59F27FE-4CD5-4378-8C84-99B9F7BD907A}" destId="{684ED730-CB8C-4D54-BCA5-4C7A338DACBC}" srcOrd="1" destOrd="0" presId="urn:microsoft.com/office/officeart/2005/8/layout/orgChart1"/>
    <dgm:cxn modelId="{4E37B7BF-95C2-490C-81E3-A69010ED8A89}" type="presOf" srcId="{C2DC92AB-444E-4B1C-AEAE-2744E6FDEB79}" destId="{C4F0E4DD-E9F9-4816-AB84-3AACADCD4A08}" srcOrd="0" destOrd="0" presId="urn:microsoft.com/office/officeart/2005/8/layout/orgChart1"/>
    <dgm:cxn modelId="{934072C5-E6C3-4508-A001-2BDE375EA3BB}" type="presOf" srcId="{DE2DDD51-493E-438B-A305-7E030AE30FFE}" destId="{94D575C6-9C72-406A-A5E6-036B105875EB}" srcOrd="0" destOrd="0" presId="urn:microsoft.com/office/officeart/2005/8/layout/orgChart1"/>
    <dgm:cxn modelId="{7CA8B5C7-D6AE-4D01-8970-6097AEF8A9E6}" srcId="{879CBA9C-D3E9-4C76-BBFF-F8D7D82648B6}" destId="{FA744A8C-23C6-45F0-A50D-D3A6CE01D902}" srcOrd="1" destOrd="0" parTransId="{C2DC92AB-444E-4B1C-AEAE-2744E6FDEB79}" sibTransId="{180E9503-F22E-460F-81E5-06996B748984}"/>
    <dgm:cxn modelId="{D1EFC0C9-D4D2-480A-819C-CAD77E47A3B0}" srcId="{879CBA9C-D3E9-4C76-BBFF-F8D7D82648B6}" destId="{D59F27FE-4CD5-4378-8C84-99B9F7BD907A}" srcOrd="0" destOrd="0" parTransId="{DE2DDD51-493E-438B-A305-7E030AE30FFE}" sibTransId="{EF199BD6-7BCC-4693-9929-1ADFC16D4C6D}"/>
    <dgm:cxn modelId="{3ADC66D2-F97A-4470-BB69-FD8BB6572298}" type="presOf" srcId="{4770A4C5-504F-42AA-93A9-FECF22339B1B}" destId="{5290E378-EE0D-4ADB-A0E5-29C7FAFAC49B}" srcOrd="0" destOrd="0" presId="urn:microsoft.com/office/officeart/2005/8/layout/orgChart1"/>
    <dgm:cxn modelId="{CB1F21D7-267A-4418-B374-D73E5C6F7C1E}" srcId="{879CBA9C-D3E9-4C76-BBFF-F8D7D82648B6}" destId="{82463B94-71A8-4972-B55C-FD6065C7C711}" srcOrd="2" destOrd="0" parTransId="{E16942B6-E6FE-42CA-B255-4D18D422F02C}" sibTransId="{4DF8046B-047F-4B0F-A810-AAC055FE7A86}"/>
    <dgm:cxn modelId="{022F9CE6-C853-47BC-A820-4C75207B3CF6}" type="presOf" srcId="{879CBA9C-D3E9-4C76-BBFF-F8D7D82648B6}" destId="{3ABA2959-9327-4E9B-B830-A2FC48C18FCD}" srcOrd="1" destOrd="0" presId="urn:microsoft.com/office/officeart/2005/8/layout/orgChart1"/>
    <dgm:cxn modelId="{2B6F36F8-A3B4-4994-818E-0CDA7D7DD813}" type="presOf" srcId="{FA744A8C-23C6-45F0-A50D-D3A6CE01D902}" destId="{B5F2F457-5C89-4B4F-B3DA-1D402A5A63DF}" srcOrd="1" destOrd="0" presId="urn:microsoft.com/office/officeart/2005/8/layout/orgChart1"/>
    <dgm:cxn modelId="{D64D90E1-9E36-4093-8345-35DC2523D811}" type="presParOf" srcId="{5290E378-EE0D-4ADB-A0E5-29C7FAFAC49B}" destId="{4066E342-8C7E-470D-A6C5-8ABD7FCC866A}" srcOrd="0" destOrd="0" presId="urn:microsoft.com/office/officeart/2005/8/layout/orgChart1"/>
    <dgm:cxn modelId="{95321F57-3113-44F8-87A9-1FA3CA93A055}" type="presParOf" srcId="{4066E342-8C7E-470D-A6C5-8ABD7FCC866A}" destId="{EBF00D2E-8A70-4FDE-B9BB-B82F0B3E30E0}" srcOrd="0" destOrd="0" presId="urn:microsoft.com/office/officeart/2005/8/layout/orgChart1"/>
    <dgm:cxn modelId="{7DE610DA-9865-4043-9C10-979F6CA4336B}" type="presParOf" srcId="{EBF00D2E-8A70-4FDE-B9BB-B82F0B3E30E0}" destId="{5C5F362A-CB8F-4927-80DC-7C14494C4BF9}" srcOrd="0" destOrd="0" presId="urn:microsoft.com/office/officeart/2005/8/layout/orgChart1"/>
    <dgm:cxn modelId="{6DD73DA1-D76C-4995-B09A-BC97482C021E}" type="presParOf" srcId="{EBF00D2E-8A70-4FDE-B9BB-B82F0B3E30E0}" destId="{3ABA2959-9327-4E9B-B830-A2FC48C18FCD}" srcOrd="1" destOrd="0" presId="urn:microsoft.com/office/officeart/2005/8/layout/orgChart1"/>
    <dgm:cxn modelId="{94F24888-7F1F-4A43-886E-C51617779B22}" type="presParOf" srcId="{4066E342-8C7E-470D-A6C5-8ABD7FCC866A}" destId="{84556F44-E9D5-4421-B071-4B41E31C035C}" srcOrd="1" destOrd="0" presId="urn:microsoft.com/office/officeart/2005/8/layout/orgChart1"/>
    <dgm:cxn modelId="{8AC10C76-1935-4DD9-AAD0-AFA5AAB01755}" type="presParOf" srcId="{84556F44-E9D5-4421-B071-4B41E31C035C}" destId="{94D575C6-9C72-406A-A5E6-036B105875EB}" srcOrd="0" destOrd="0" presId="urn:microsoft.com/office/officeart/2005/8/layout/orgChart1"/>
    <dgm:cxn modelId="{D857D842-99BE-43AA-8DBB-E0A5DAE20819}" type="presParOf" srcId="{84556F44-E9D5-4421-B071-4B41E31C035C}" destId="{64531F1E-155D-4F8B-BE14-5F5159A04D6E}" srcOrd="1" destOrd="0" presId="urn:microsoft.com/office/officeart/2005/8/layout/orgChart1"/>
    <dgm:cxn modelId="{56B0C0CE-D0FE-42EB-8D38-A21396B580F9}" type="presParOf" srcId="{64531F1E-155D-4F8B-BE14-5F5159A04D6E}" destId="{65C5EF12-9BA3-4B32-AB6F-1152C6B3F0A9}" srcOrd="0" destOrd="0" presId="urn:microsoft.com/office/officeart/2005/8/layout/orgChart1"/>
    <dgm:cxn modelId="{CC296A27-4A74-47EE-BD79-FEA4BAFD3B44}" type="presParOf" srcId="{65C5EF12-9BA3-4B32-AB6F-1152C6B3F0A9}" destId="{6A1EBAEA-0703-40CA-8CAE-C28A9001828D}" srcOrd="0" destOrd="0" presId="urn:microsoft.com/office/officeart/2005/8/layout/orgChart1"/>
    <dgm:cxn modelId="{21C0424E-1366-4BEE-B143-7287E5F60BB3}" type="presParOf" srcId="{65C5EF12-9BA3-4B32-AB6F-1152C6B3F0A9}" destId="{684ED730-CB8C-4D54-BCA5-4C7A338DACBC}" srcOrd="1" destOrd="0" presId="urn:microsoft.com/office/officeart/2005/8/layout/orgChart1"/>
    <dgm:cxn modelId="{9B700098-A14E-499C-A4CF-3D958931FC37}" type="presParOf" srcId="{64531F1E-155D-4F8B-BE14-5F5159A04D6E}" destId="{D19E3AF8-3CBB-420E-BEA6-589FBE19FDA4}" srcOrd="1" destOrd="0" presId="urn:microsoft.com/office/officeart/2005/8/layout/orgChart1"/>
    <dgm:cxn modelId="{BB3BF318-39C6-403A-AF1E-8345A425C65B}" type="presParOf" srcId="{64531F1E-155D-4F8B-BE14-5F5159A04D6E}" destId="{C01A7340-4E0B-410C-A71F-F4B4353BEC8E}" srcOrd="2" destOrd="0" presId="urn:microsoft.com/office/officeart/2005/8/layout/orgChart1"/>
    <dgm:cxn modelId="{3A889790-7C77-4F13-81E4-E31A16DCFF3E}" type="presParOf" srcId="{84556F44-E9D5-4421-B071-4B41E31C035C}" destId="{C4F0E4DD-E9F9-4816-AB84-3AACADCD4A08}" srcOrd="2" destOrd="0" presId="urn:microsoft.com/office/officeart/2005/8/layout/orgChart1"/>
    <dgm:cxn modelId="{A9E410F0-080F-4738-932E-C0AD11C79B79}" type="presParOf" srcId="{84556F44-E9D5-4421-B071-4B41E31C035C}" destId="{212143A5-0D93-4A45-B422-FA495C385E3B}" srcOrd="3" destOrd="0" presId="urn:microsoft.com/office/officeart/2005/8/layout/orgChart1"/>
    <dgm:cxn modelId="{671AB9F9-72A3-4022-9825-5EABC32A2FF6}" type="presParOf" srcId="{212143A5-0D93-4A45-B422-FA495C385E3B}" destId="{3884F005-19B7-4FDB-8C5B-8B4FFF9A2A9D}" srcOrd="0" destOrd="0" presId="urn:microsoft.com/office/officeart/2005/8/layout/orgChart1"/>
    <dgm:cxn modelId="{58B21D45-8257-4DE6-B6EA-83A2E672D86A}" type="presParOf" srcId="{3884F005-19B7-4FDB-8C5B-8B4FFF9A2A9D}" destId="{C526C2E6-FB86-401C-B66A-E58BCBC9B076}" srcOrd="0" destOrd="0" presId="urn:microsoft.com/office/officeart/2005/8/layout/orgChart1"/>
    <dgm:cxn modelId="{E246D75A-0247-4BFA-A1CF-18DC256A3E7F}" type="presParOf" srcId="{3884F005-19B7-4FDB-8C5B-8B4FFF9A2A9D}" destId="{B5F2F457-5C89-4B4F-B3DA-1D402A5A63DF}" srcOrd="1" destOrd="0" presId="urn:microsoft.com/office/officeart/2005/8/layout/orgChart1"/>
    <dgm:cxn modelId="{34A6891E-DD53-455A-B3A2-813FFC00D392}" type="presParOf" srcId="{212143A5-0D93-4A45-B422-FA495C385E3B}" destId="{327B2388-C5F4-449A-9AC7-2E3310500099}" srcOrd="1" destOrd="0" presId="urn:microsoft.com/office/officeart/2005/8/layout/orgChart1"/>
    <dgm:cxn modelId="{4D19DB2B-3E66-455C-957E-E74C267C5306}" type="presParOf" srcId="{212143A5-0D93-4A45-B422-FA495C385E3B}" destId="{694375D6-FD61-4433-91A0-83282C640DB8}" srcOrd="2" destOrd="0" presId="urn:microsoft.com/office/officeart/2005/8/layout/orgChart1"/>
    <dgm:cxn modelId="{6D712BAD-FE82-4788-BD5B-3D45CB769253}" type="presParOf" srcId="{84556F44-E9D5-4421-B071-4B41E31C035C}" destId="{532CD7AC-E0F9-464D-B3D5-BC1053116EC6}" srcOrd="4" destOrd="0" presId="urn:microsoft.com/office/officeart/2005/8/layout/orgChart1"/>
    <dgm:cxn modelId="{4B477C65-C262-46A4-AFDF-7F2D418931E3}" type="presParOf" srcId="{84556F44-E9D5-4421-B071-4B41E31C035C}" destId="{7EDF4AE0-3D75-4F09-97E7-EFF258FAAB7F}" srcOrd="5" destOrd="0" presId="urn:microsoft.com/office/officeart/2005/8/layout/orgChart1"/>
    <dgm:cxn modelId="{0C4D3CBD-2FE7-4F8D-91F2-4F3097A6C92E}" type="presParOf" srcId="{7EDF4AE0-3D75-4F09-97E7-EFF258FAAB7F}" destId="{713A7D95-24AB-415F-9382-43612052CBB8}" srcOrd="0" destOrd="0" presId="urn:microsoft.com/office/officeart/2005/8/layout/orgChart1"/>
    <dgm:cxn modelId="{7AFEA56D-328A-452E-B29D-9B18689854B0}" type="presParOf" srcId="{713A7D95-24AB-415F-9382-43612052CBB8}" destId="{3AF98EB4-CE1C-4E14-96A8-829FAC8EACE9}" srcOrd="0" destOrd="0" presId="urn:microsoft.com/office/officeart/2005/8/layout/orgChart1"/>
    <dgm:cxn modelId="{C4526A28-1AC6-4A02-A1DC-A549CDFDFF1A}" type="presParOf" srcId="{713A7D95-24AB-415F-9382-43612052CBB8}" destId="{F5C6F051-F396-4EBC-BDB8-3A4AB9420AEF}" srcOrd="1" destOrd="0" presId="urn:microsoft.com/office/officeart/2005/8/layout/orgChart1"/>
    <dgm:cxn modelId="{8F25D2BB-3DEE-43E0-B38A-DE08A5A97C89}" type="presParOf" srcId="{7EDF4AE0-3D75-4F09-97E7-EFF258FAAB7F}" destId="{E93669A2-B87C-4947-840C-D1E8E600DD71}" srcOrd="1" destOrd="0" presId="urn:microsoft.com/office/officeart/2005/8/layout/orgChart1"/>
    <dgm:cxn modelId="{48E0B897-3287-4A07-856B-4F904180278D}" type="presParOf" srcId="{7EDF4AE0-3D75-4F09-97E7-EFF258FAAB7F}" destId="{F9621FBB-37D4-4083-9E90-55083E514B6B}" srcOrd="2" destOrd="0" presId="urn:microsoft.com/office/officeart/2005/8/layout/orgChart1"/>
    <dgm:cxn modelId="{5B769FE3-C794-4B02-9F17-726822ACEE6F}" type="presParOf" srcId="{4066E342-8C7E-470D-A6C5-8ABD7FCC866A}" destId="{2A088FF9-D380-49D3-A49B-94CE8A75402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778A2E4-7404-4DB3-917B-2EAEFC59574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ru-KZ"/>
        </a:p>
      </dgm:t>
    </dgm:pt>
    <dgm:pt modelId="{82B07A54-6591-4EB1-81CB-E33A14F56FBB}">
      <dgm:prSet/>
      <dgm:spPr/>
      <dgm:t>
        <a:bodyPr/>
        <a:lstStyle/>
        <a:p>
          <a:r>
            <a:rPr lang="kk-KZ" b="1"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қағидалары</a:t>
          </a:r>
          <a:endParaRPr lang="ru-KZ" b="1" dirty="0">
            <a:solidFill>
              <a:schemeClr val="tx1"/>
            </a:solidFill>
            <a:latin typeface="Times New Roman" panose="02020603050405020304" pitchFamily="18" charset="0"/>
            <a:cs typeface="Times New Roman" panose="02020603050405020304" pitchFamily="18" charset="0"/>
          </a:endParaRPr>
        </a:p>
      </dgm:t>
    </dgm:pt>
    <dgm:pt modelId="{0B96811E-8479-4692-9CDE-63E58BED9F99}" type="parTrans" cxnId="{6B4E4259-7585-48A5-AC02-0D84F7ACF85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DB62E9F-56CC-4A38-8037-C675B98FDEEE}" type="sibTrans" cxnId="{6B4E4259-7585-48A5-AC02-0D84F7ACF85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DD21932-B2ED-4E77-AA59-113871535C95}">
      <dgm:prSet/>
      <dgm:spPr/>
      <dgm:t>
        <a:bodyPr/>
        <a:lstStyle/>
        <a:p>
          <a:r>
            <a:rPr lang="kk-KZ" dirty="0">
              <a:solidFill>
                <a:schemeClr val="tx1"/>
              </a:solidFill>
              <a:latin typeface="Times New Roman" panose="02020603050405020304" pitchFamily="18" charset="0"/>
              <a:cs typeface="Times New Roman" panose="02020603050405020304" pitchFamily="18" charset="0"/>
            </a:rPr>
            <a:t>қызметкерлер санының орындалатын жұмыстар көлеміне, қызметкердің біліктілігіне  сәйкестігі; </a:t>
          </a:r>
          <a:endParaRPr lang="ru-KZ" dirty="0">
            <a:solidFill>
              <a:schemeClr val="tx1"/>
            </a:solidFill>
            <a:latin typeface="Times New Roman" panose="02020603050405020304" pitchFamily="18" charset="0"/>
            <a:cs typeface="Times New Roman" panose="02020603050405020304" pitchFamily="18" charset="0"/>
          </a:endParaRPr>
        </a:p>
      </dgm:t>
    </dgm:pt>
    <dgm:pt modelId="{F55D150E-1FA3-4CD6-A438-801B502656AC}" type="parTrans" cxnId="{B29F0939-2F25-46BA-A1AB-9B9B70E09CF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A8AAA28-6CB9-456C-A9C5-B8E83FE29717}" type="sibTrans" cxnId="{B29F0939-2F25-46BA-A1AB-9B9B70E09CF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3FA954-29E2-43E2-BDF4-06A913D2F4EC}">
      <dgm:prSet/>
      <dgm:spPr/>
      <dgm:t>
        <a:bodyPr/>
        <a:lstStyle/>
        <a:p>
          <a:r>
            <a:rPr lang="kk-KZ">
              <a:solidFill>
                <a:schemeClr val="tx1"/>
              </a:solidFill>
              <a:latin typeface="Times New Roman" panose="02020603050405020304" pitchFamily="18" charset="0"/>
              <a:cs typeface="Times New Roman" panose="02020603050405020304" pitchFamily="18" charset="0"/>
            </a:rPr>
            <a:t>кәсіпорын персоналы құрылымының өндірістің объективті факторларымен шарттылығы; </a:t>
          </a:r>
          <a:endParaRPr lang="ru-KZ">
            <a:solidFill>
              <a:schemeClr val="tx1"/>
            </a:solidFill>
            <a:latin typeface="Times New Roman" panose="02020603050405020304" pitchFamily="18" charset="0"/>
            <a:cs typeface="Times New Roman" panose="02020603050405020304" pitchFamily="18" charset="0"/>
          </a:endParaRPr>
        </a:p>
      </dgm:t>
    </dgm:pt>
    <dgm:pt modelId="{CD5D086F-E1D9-487E-8621-3FF19D78234B}" type="parTrans" cxnId="{B77BDFDC-850A-48B4-85A7-51A3732C070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9F3397-0558-4857-8F9B-66E86D18CF6C}" type="sibTrans" cxnId="{B77BDFDC-850A-48B4-85A7-51A3732C070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8D449FF-C1C9-49A7-B025-455E72E0EAF2}">
      <dgm:prSet/>
      <dgm:spPr/>
      <dgm:t>
        <a:bodyPr/>
        <a:lstStyle/>
        <a:p>
          <a:r>
            <a:rPr lang="kk-KZ">
              <a:solidFill>
                <a:schemeClr val="tx1"/>
              </a:solidFill>
              <a:latin typeface="Times New Roman" panose="02020603050405020304" pitchFamily="18" charset="0"/>
              <a:cs typeface="Times New Roman" panose="02020603050405020304" pitchFamily="18" charset="0"/>
            </a:rPr>
            <a:t>жұмыс уақытын пайдаланудың барынша тиімділігі; </a:t>
          </a:r>
          <a:endParaRPr lang="ru-KZ">
            <a:solidFill>
              <a:schemeClr val="tx1"/>
            </a:solidFill>
            <a:latin typeface="Times New Roman" panose="02020603050405020304" pitchFamily="18" charset="0"/>
            <a:cs typeface="Times New Roman" panose="02020603050405020304" pitchFamily="18" charset="0"/>
          </a:endParaRPr>
        </a:p>
      </dgm:t>
    </dgm:pt>
    <dgm:pt modelId="{CEF9F2A0-C503-442E-AB4B-DD3E4F65B3B4}" type="parTrans" cxnId="{6D0660CF-E031-462C-A972-003DA49CA5A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D85107A-E025-4364-8304-665CEE8C7CD5}" type="sibTrans" cxnId="{6D0660CF-E031-462C-A972-003DA49CA5A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E01E99B-041D-4F5D-9AD5-7A60A7A9C389}">
      <dgm:prSet/>
      <dgm:spPr/>
      <dgm:t>
        <a:bodyPr/>
        <a:lstStyle/>
        <a:p>
          <a:r>
            <a:rPr lang="kk-KZ">
              <a:solidFill>
                <a:schemeClr val="tx1"/>
              </a:solidFill>
              <a:latin typeface="Times New Roman" panose="02020603050405020304" pitchFamily="18" charset="0"/>
              <a:cs typeface="Times New Roman" panose="02020603050405020304" pitchFamily="18" charset="0"/>
            </a:rPr>
            <a:t>қызметкерлердің біліктілігін арттыру және өндірістік бейінін кеңейту үшін жағдай жасау.</a:t>
          </a:r>
          <a:endParaRPr lang="ru-KZ">
            <a:solidFill>
              <a:schemeClr val="tx1"/>
            </a:solidFill>
            <a:latin typeface="Times New Roman" panose="02020603050405020304" pitchFamily="18" charset="0"/>
            <a:cs typeface="Times New Roman" panose="02020603050405020304" pitchFamily="18" charset="0"/>
          </a:endParaRPr>
        </a:p>
      </dgm:t>
    </dgm:pt>
    <dgm:pt modelId="{B4ECB2B2-289F-445D-8EE3-3650E770E4A0}" type="parTrans" cxnId="{ACDA4F05-FEAC-491F-AA53-482A8953C2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4C1DF34-8F40-4FF7-89D8-9246410B5CC3}" type="sibTrans" cxnId="{ACDA4F05-FEAC-491F-AA53-482A8953C2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C5771CC-A1FE-4D27-8BB0-77DECCEA55F3}" type="pres">
      <dgm:prSet presAssocID="{5778A2E4-7404-4DB3-917B-2EAEFC595748}" presName="hierChild1" presStyleCnt="0">
        <dgm:presLayoutVars>
          <dgm:orgChart val="1"/>
          <dgm:chPref val="1"/>
          <dgm:dir/>
          <dgm:animOne val="branch"/>
          <dgm:animLvl val="lvl"/>
          <dgm:resizeHandles/>
        </dgm:presLayoutVars>
      </dgm:prSet>
      <dgm:spPr/>
    </dgm:pt>
    <dgm:pt modelId="{FA57BB8C-2EC3-4CC0-8EA6-F6A93188E081}" type="pres">
      <dgm:prSet presAssocID="{82B07A54-6591-4EB1-81CB-E33A14F56FBB}" presName="hierRoot1" presStyleCnt="0">
        <dgm:presLayoutVars>
          <dgm:hierBranch val="init"/>
        </dgm:presLayoutVars>
      </dgm:prSet>
      <dgm:spPr/>
    </dgm:pt>
    <dgm:pt modelId="{40259968-55FB-48B2-B0CB-600D79D54196}" type="pres">
      <dgm:prSet presAssocID="{82B07A54-6591-4EB1-81CB-E33A14F56FBB}" presName="rootComposite1" presStyleCnt="0"/>
      <dgm:spPr/>
    </dgm:pt>
    <dgm:pt modelId="{EB99153A-6B6C-46BD-86AE-D2976BD6C7B9}" type="pres">
      <dgm:prSet presAssocID="{82B07A54-6591-4EB1-81CB-E33A14F56FBB}" presName="rootText1" presStyleLbl="node0" presStyleIdx="0" presStyleCnt="1">
        <dgm:presLayoutVars>
          <dgm:chPref val="3"/>
        </dgm:presLayoutVars>
      </dgm:prSet>
      <dgm:spPr/>
    </dgm:pt>
    <dgm:pt modelId="{5ADD9079-5092-4BB8-AD72-8063E9F201CD}" type="pres">
      <dgm:prSet presAssocID="{82B07A54-6591-4EB1-81CB-E33A14F56FBB}" presName="rootConnector1" presStyleLbl="node1" presStyleIdx="0" presStyleCnt="0"/>
      <dgm:spPr/>
    </dgm:pt>
    <dgm:pt modelId="{2E1DD75E-EE89-4C0D-83E6-982A22BF7D92}" type="pres">
      <dgm:prSet presAssocID="{82B07A54-6591-4EB1-81CB-E33A14F56FBB}" presName="hierChild2" presStyleCnt="0"/>
      <dgm:spPr/>
    </dgm:pt>
    <dgm:pt modelId="{179F5FCF-E281-42F9-A132-0555837FEC74}" type="pres">
      <dgm:prSet presAssocID="{F55D150E-1FA3-4CD6-A438-801B502656AC}" presName="Name64" presStyleLbl="parChTrans1D2" presStyleIdx="0" presStyleCnt="4"/>
      <dgm:spPr/>
    </dgm:pt>
    <dgm:pt modelId="{1681720A-1A79-476A-B938-1F9366489082}" type="pres">
      <dgm:prSet presAssocID="{ADD21932-B2ED-4E77-AA59-113871535C95}" presName="hierRoot2" presStyleCnt="0">
        <dgm:presLayoutVars>
          <dgm:hierBranch val="init"/>
        </dgm:presLayoutVars>
      </dgm:prSet>
      <dgm:spPr/>
    </dgm:pt>
    <dgm:pt modelId="{7709EAE0-67CB-4174-84C5-EB0AE2C42C6D}" type="pres">
      <dgm:prSet presAssocID="{ADD21932-B2ED-4E77-AA59-113871535C95}" presName="rootComposite" presStyleCnt="0"/>
      <dgm:spPr/>
    </dgm:pt>
    <dgm:pt modelId="{B3731A7E-D10B-4D40-8EC4-2764131CD022}" type="pres">
      <dgm:prSet presAssocID="{ADD21932-B2ED-4E77-AA59-113871535C95}" presName="rootText" presStyleLbl="node2" presStyleIdx="0" presStyleCnt="4">
        <dgm:presLayoutVars>
          <dgm:chPref val="3"/>
        </dgm:presLayoutVars>
      </dgm:prSet>
      <dgm:spPr/>
    </dgm:pt>
    <dgm:pt modelId="{8383D0BD-47FA-4116-8F9F-5453B5214959}" type="pres">
      <dgm:prSet presAssocID="{ADD21932-B2ED-4E77-AA59-113871535C95}" presName="rootConnector" presStyleLbl="node2" presStyleIdx="0" presStyleCnt="4"/>
      <dgm:spPr/>
    </dgm:pt>
    <dgm:pt modelId="{7B98DDAE-23F4-4D1A-B90E-D1181A9BFE52}" type="pres">
      <dgm:prSet presAssocID="{ADD21932-B2ED-4E77-AA59-113871535C95}" presName="hierChild4" presStyleCnt="0"/>
      <dgm:spPr/>
    </dgm:pt>
    <dgm:pt modelId="{678CE468-52CA-40CF-831B-499E80151F1F}" type="pres">
      <dgm:prSet presAssocID="{ADD21932-B2ED-4E77-AA59-113871535C95}" presName="hierChild5" presStyleCnt="0"/>
      <dgm:spPr/>
    </dgm:pt>
    <dgm:pt modelId="{5370758E-DBB3-4AFE-8994-8D51F898BE91}" type="pres">
      <dgm:prSet presAssocID="{CD5D086F-E1D9-487E-8621-3FF19D78234B}" presName="Name64" presStyleLbl="parChTrans1D2" presStyleIdx="1" presStyleCnt="4"/>
      <dgm:spPr/>
    </dgm:pt>
    <dgm:pt modelId="{AD0497E2-F814-4474-8702-0E79A07BD42E}" type="pres">
      <dgm:prSet presAssocID="{1C3FA954-29E2-43E2-BDF4-06A913D2F4EC}" presName="hierRoot2" presStyleCnt="0">
        <dgm:presLayoutVars>
          <dgm:hierBranch val="init"/>
        </dgm:presLayoutVars>
      </dgm:prSet>
      <dgm:spPr/>
    </dgm:pt>
    <dgm:pt modelId="{6EA670EA-FA54-4273-8D16-FB397582A5F0}" type="pres">
      <dgm:prSet presAssocID="{1C3FA954-29E2-43E2-BDF4-06A913D2F4EC}" presName="rootComposite" presStyleCnt="0"/>
      <dgm:spPr/>
    </dgm:pt>
    <dgm:pt modelId="{B14D5DB9-4C9D-4253-BF2C-DA9184226BB7}" type="pres">
      <dgm:prSet presAssocID="{1C3FA954-29E2-43E2-BDF4-06A913D2F4EC}" presName="rootText" presStyleLbl="node2" presStyleIdx="1" presStyleCnt="4">
        <dgm:presLayoutVars>
          <dgm:chPref val="3"/>
        </dgm:presLayoutVars>
      </dgm:prSet>
      <dgm:spPr/>
    </dgm:pt>
    <dgm:pt modelId="{EDAE37F5-13EF-4BD9-8CD8-9D27593E275A}" type="pres">
      <dgm:prSet presAssocID="{1C3FA954-29E2-43E2-BDF4-06A913D2F4EC}" presName="rootConnector" presStyleLbl="node2" presStyleIdx="1" presStyleCnt="4"/>
      <dgm:spPr/>
    </dgm:pt>
    <dgm:pt modelId="{BF1F1B57-B29C-490D-97F9-23FE13035733}" type="pres">
      <dgm:prSet presAssocID="{1C3FA954-29E2-43E2-BDF4-06A913D2F4EC}" presName="hierChild4" presStyleCnt="0"/>
      <dgm:spPr/>
    </dgm:pt>
    <dgm:pt modelId="{A4DDEA15-8E5F-46E4-9B01-284FF9FA2ECB}" type="pres">
      <dgm:prSet presAssocID="{1C3FA954-29E2-43E2-BDF4-06A913D2F4EC}" presName="hierChild5" presStyleCnt="0"/>
      <dgm:spPr/>
    </dgm:pt>
    <dgm:pt modelId="{CAF0AFE0-7A24-4622-AF92-E7263D47DDCB}" type="pres">
      <dgm:prSet presAssocID="{CEF9F2A0-C503-442E-AB4B-DD3E4F65B3B4}" presName="Name64" presStyleLbl="parChTrans1D2" presStyleIdx="2" presStyleCnt="4"/>
      <dgm:spPr/>
    </dgm:pt>
    <dgm:pt modelId="{784F7A59-6EEA-48D6-A9A4-66B00F6DD0F0}" type="pres">
      <dgm:prSet presAssocID="{E8D449FF-C1C9-49A7-B025-455E72E0EAF2}" presName="hierRoot2" presStyleCnt="0">
        <dgm:presLayoutVars>
          <dgm:hierBranch val="init"/>
        </dgm:presLayoutVars>
      </dgm:prSet>
      <dgm:spPr/>
    </dgm:pt>
    <dgm:pt modelId="{110F815C-B6F6-4848-8FC2-1003CBAC1579}" type="pres">
      <dgm:prSet presAssocID="{E8D449FF-C1C9-49A7-B025-455E72E0EAF2}" presName="rootComposite" presStyleCnt="0"/>
      <dgm:spPr/>
    </dgm:pt>
    <dgm:pt modelId="{D01091DD-26E9-482E-9536-E5D310BC13F3}" type="pres">
      <dgm:prSet presAssocID="{E8D449FF-C1C9-49A7-B025-455E72E0EAF2}" presName="rootText" presStyleLbl="node2" presStyleIdx="2" presStyleCnt="4">
        <dgm:presLayoutVars>
          <dgm:chPref val="3"/>
        </dgm:presLayoutVars>
      </dgm:prSet>
      <dgm:spPr/>
    </dgm:pt>
    <dgm:pt modelId="{F023F7AB-8034-42FF-8605-1A76ECC185FD}" type="pres">
      <dgm:prSet presAssocID="{E8D449FF-C1C9-49A7-B025-455E72E0EAF2}" presName="rootConnector" presStyleLbl="node2" presStyleIdx="2" presStyleCnt="4"/>
      <dgm:spPr/>
    </dgm:pt>
    <dgm:pt modelId="{24B182C4-F8B9-4BC9-A227-046349C2A93A}" type="pres">
      <dgm:prSet presAssocID="{E8D449FF-C1C9-49A7-B025-455E72E0EAF2}" presName="hierChild4" presStyleCnt="0"/>
      <dgm:spPr/>
    </dgm:pt>
    <dgm:pt modelId="{A28F605D-0890-40F1-AB0F-C2DB17D60895}" type="pres">
      <dgm:prSet presAssocID="{E8D449FF-C1C9-49A7-B025-455E72E0EAF2}" presName="hierChild5" presStyleCnt="0"/>
      <dgm:spPr/>
    </dgm:pt>
    <dgm:pt modelId="{04F23957-F775-4767-BEB5-A3A7F250D585}" type="pres">
      <dgm:prSet presAssocID="{B4ECB2B2-289F-445D-8EE3-3650E770E4A0}" presName="Name64" presStyleLbl="parChTrans1D2" presStyleIdx="3" presStyleCnt="4"/>
      <dgm:spPr/>
    </dgm:pt>
    <dgm:pt modelId="{8508A8CF-FB20-4CB5-BB37-A251627E73A6}" type="pres">
      <dgm:prSet presAssocID="{7E01E99B-041D-4F5D-9AD5-7A60A7A9C389}" presName="hierRoot2" presStyleCnt="0">
        <dgm:presLayoutVars>
          <dgm:hierBranch val="init"/>
        </dgm:presLayoutVars>
      </dgm:prSet>
      <dgm:spPr/>
    </dgm:pt>
    <dgm:pt modelId="{513B0A69-041C-4CDB-8C3B-B1FC04886E05}" type="pres">
      <dgm:prSet presAssocID="{7E01E99B-041D-4F5D-9AD5-7A60A7A9C389}" presName="rootComposite" presStyleCnt="0"/>
      <dgm:spPr/>
    </dgm:pt>
    <dgm:pt modelId="{7646881A-F99E-44EE-9943-E6E758FBFBBA}" type="pres">
      <dgm:prSet presAssocID="{7E01E99B-041D-4F5D-9AD5-7A60A7A9C389}" presName="rootText" presStyleLbl="node2" presStyleIdx="3" presStyleCnt="4">
        <dgm:presLayoutVars>
          <dgm:chPref val="3"/>
        </dgm:presLayoutVars>
      </dgm:prSet>
      <dgm:spPr/>
    </dgm:pt>
    <dgm:pt modelId="{A3DF5817-FF46-476C-B384-438C68E9B20F}" type="pres">
      <dgm:prSet presAssocID="{7E01E99B-041D-4F5D-9AD5-7A60A7A9C389}" presName="rootConnector" presStyleLbl="node2" presStyleIdx="3" presStyleCnt="4"/>
      <dgm:spPr/>
    </dgm:pt>
    <dgm:pt modelId="{CE664EE9-68BE-4BD8-A1E7-371A53632901}" type="pres">
      <dgm:prSet presAssocID="{7E01E99B-041D-4F5D-9AD5-7A60A7A9C389}" presName="hierChild4" presStyleCnt="0"/>
      <dgm:spPr/>
    </dgm:pt>
    <dgm:pt modelId="{0098E53D-9579-44DC-A795-E138F76AF529}" type="pres">
      <dgm:prSet presAssocID="{7E01E99B-041D-4F5D-9AD5-7A60A7A9C389}" presName="hierChild5" presStyleCnt="0"/>
      <dgm:spPr/>
    </dgm:pt>
    <dgm:pt modelId="{7D191B4D-9212-4DD0-A1E0-802AB0494727}" type="pres">
      <dgm:prSet presAssocID="{82B07A54-6591-4EB1-81CB-E33A14F56FBB}" presName="hierChild3" presStyleCnt="0"/>
      <dgm:spPr/>
    </dgm:pt>
  </dgm:ptLst>
  <dgm:cxnLst>
    <dgm:cxn modelId="{ACDA4F05-FEAC-491F-AA53-482A8953C208}" srcId="{82B07A54-6591-4EB1-81CB-E33A14F56FBB}" destId="{7E01E99B-041D-4F5D-9AD5-7A60A7A9C389}" srcOrd="3" destOrd="0" parTransId="{B4ECB2B2-289F-445D-8EE3-3650E770E4A0}" sibTransId="{84C1DF34-8F40-4FF7-89D8-9246410B5CC3}"/>
    <dgm:cxn modelId="{8B91BA14-AAB6-48DF-8CED-1F79AC762C0D}" type="presOf" srcId="{E8D449FF-C1C9-49A7-B025-455E72E0EAF2}" destId="{D01091DD-26E9-482E-9536-E5D310BC13F3}" srcOrd="0" destOrd="0" presId="urn:microsoft.com/office/officeart/2009/3/layout/HorizontalOrganizationChart"/>
    <dgm:cxn modelId="{537E7C18-CA47-4AA7-BCEF-DFA89D4F0743}" type="presOf" srcId="{F55D150E-1FA3-4CD6-A438-801B502656AC}" destId="{179F5FCF-E281-42F9-A132-0555837FEC74}" srcOrd="0" destOrd="0" presId="urn:microsoft.com/office/officeart/2009/3/layout/HorizontalOrganizationChart"/>
    <dgm:cxn modelId="{64CB2927-BE5A-4687-9972-BDAA9C921E64}" type="presOf" srcId="{CD5D086F-E1D9-487E-8621-3FF19D78234B}" destId="{5370758E-DBB3-4AFE-8994-8D51F898BE91}" srcOrd="0" destOrd="0" presId="urn:microsoft.com/office/officeart/2009/3/layout/HorizontalOrganizationChart"/>
    <dgm:cxn modelId="{50707830-AEE4-4846-8E0A-176A44B206EB}" type="presOf" srcId="{7E01E99B-041D-4F5D-9AD5-7A60A7A9C389}" destId="{A3DF5817-FF46-476C-B384-438C68E9B20F}" srcOrd="1" destOrd="0" presId="urn:microsoft.com/office/officeart/2009/3/layout/HorizontalOrganizationChart"/>
    <dgm:cxn modelId="{B0FA2336-9BFF-40BF-98BE-D0E1DFEBE352}" type="presOf" srcId="{5778A2E4-7404-4DB3-917B-2EAEFC595748}" destId="{7C5771CC-A1FE-4D27-8BB0-77DECCEA55F3}" srcOrd="0" destOrd="0" presId="urn:microsoft.com/office/officeart/2009/3/layout/HorizontalOrganizationChart"/>
    <dgm:cxn modelId="{B29F0939-2F25-46BA-A1AB-9B9B70E09CF4}" srcId="{82B07A54-6591-4EB1-81CB-E33A14F56FBB}" destId="{ADD21932-B2ED-4E77-AA59-113871535C95}" srcOrd="0" destOrd="0" parTransId="{F55D150E-1FA3-4CD6-A438-801B502656AC}" sibTransId="{4A8AAA28-6CB9-456C-A9C5-B8E83FE29717}"/>
    <dgm:cxn modelId="{6E75C85B-CF54-4A0F-9FA8-33E54011A03E}" type="presOf" srcId="{ADD21932-B2ED-4E77-AA59-113871535C95}" destId="{B3731A7E-D10B-4D40-8EC4-2764131CD022}" srcOrd="0" destOrd="0" presId="urn:microsoft.com/office/officeart/2009/3/layout/HorizontalOrganizationChart"/>
    <dgm:cxn modelId="{AA327942-A211-406A-A49F-7AB2272F58D5}" type="presOf" srcId="{B4ECB2B2-289F-445D-8EE3-3650E770E4A0}" destId="{04F23957-F775-4767-BEB5-A3A7F250D585}" srcOrd="0" destOrd="0" presId="urn:microsoft.com/office/officeart/2009/3/layout/HorizontalOrganizationChart"/>
    <dgm:cxn modelId="{E34E7F64-2045-4646-A295-C47A3AE259AC}" type="presOf" srcId="{CEF9F2A0-C503-442E-AB4B-DD3E4F65B3B4}" destId="{CAF0AFE0-7A24-4622-AF92-E7263D47DDCB}" srcOrd="0" destOrd="0" presId="urn:microsoft.com/office/officeart/2009/3/layout/HorizontalOrganizationChart"/>
    <dgm:cxn modelId="{6EDC3869-875F-4FDE-975E-E2A7BA66A14F}" type="presOf" srcId="{82B07A54-6591-4EB1-81CB-E33A14F56FBB}" destId="{5ADD9079-5092-4BB8-AD72-8063E9F201CD}" srcOrd="1" destOrd="0" presId="urn:microsoft.com/office/officeart/2009/3/layout/HorizontalOrganizationChart"/>
    <dgm:cxn modelId="{A2410573-A40D-460E-9D8E-A6EF1F7911F1}" type="presOf" srcId="{7E01E99B-041D-4F5D-9AD5-7A60A7A9C389}" destId="{7646881A-F99E-44EE-9943-E6E758FBFBBA}" srcOrd="0" destOrd="0" presId="urn:microsoft.com/office/officeart/2009/3/layout/HorizontalOrganizationChart"/>
    <dgm:cxn modelId="{6B4E4259-7585-48A5-AC02-0D84F7ACF85B}" srcId="{5778A2E4-7404-4DB3-917B-2EAEFC595748}" destId="{82B07A54-6591-4EB1-81CB-E33A14F56FBB}" srcOrd="0" destOrd="0" parTransId="{0B96811E-8479-4692-9CDE-63E58BED9F99}" sibTransId="{BDB62E9F-56CC-4A38-8037-C675B98FDEEE}"/>
    <dgm:cxn modelId="{F2C6995A-367E-4B6D-9DB2-760FAA15D620}" type="presOf" srcId="{82B07A54-6591-4EB1-81CB-E33A14F56FBB}" destId="{EB99153A-6B6C-46BD-86AE-D2976BD6C7B9}" srcOrd="0" destOrd="0" presId="urn:microsoft.com/office/officeart/2009/3/layout/HorizontalOrganizationChart"/>
    <dgm:cxn modelId="{94B2AB7D-CA77-411A-82A6-08F692FC39BD}" type="presOf" srcId="{1C3FA954-29E2-43E2-BDF4-06A913D2F4EC}" destId="{B14D5DB9-4C9D-4253-BF2C-DA9184226BB7}" srcOrd="0" destOrd="0" presId="urn:microsoft.com/office/officeart/2009/3/layout/HorizontalOrganizationChart"/>
    <dgm:cxn modelId="{2FFDF2A1-5C82-41D5-9B5D-600867A7F57F}" type="presOf" srcId="{ADD21932-B2ED-4E77-AA59-113871535C95}" destId="{8383D0BD-47FA-4116-8F9F-5453B5214959}" srcOrd="1" destOrd="0" presId="urn:microsoft.com/office/officeart/2009/3/layout/HorizontalOrganizationChart"/>
    <dgm:cxn modelId="{6D0660CF-E031-462C-A972-003DA49CA5A9}" srcId="{82B07A54-6591-4EB1-81CB-E33A14F56FBB}" destId="{E8D449FF-C1C9-49A7-B025-455E72E0EAF2}" srcOrd="2" destOrd="0" parTransId="{CEF9F2A0-C503-442E-AB4B-DD3E4F65B3B4}" sibTransId="{ED85107A-E025-4364-8304-665CEE8C7CD5}"/>
    <dgm:cxn modelId="{B77BDFDC-850A-48B4-85A7-51A3732C0700}" srcId="{82B07A54-6591-4EB1-81CB-E33A14F56FBB}" destId="{1C3FA954-29E2-43E2-BDF4-06A913D2F4EC}" srcOrd="1" destOrd="0" parTransId="{CD5D086F-E1D9-487E-8621-3FF19D78234B}" sibTransId="{739F3397-0558-4857-8F9B-66E86D18CF6C}"/>
    <dgm:cxn modelId="{75100BDD-071C-4800-AB95-17B7F3FB86E1}" type="presOf" srcId="{E8D449FF-C1C9-49A7-B025-455E72E0EAF2}" destId="{F023F7AB-8034-42FF-8605-1A76ECC185FD}" srcOrd="1" destOrd="0" presId="urn:microsoft.com/office/officeart/2009/3/layout/HorizontalOrganizationChart"/>
    <dgm:cxn modelId="{12E52DF6-6C7F-4891-AC07-FBEF921E5729}" type="presOf" srcId="{1C3FA954-29E2-43E2-BDF4-06A913D2F4EC}" destId="{EDAE37F5-13EF-4BD9-8CD8-9D27593E275A}" srcOrd="1" destOrd="0" presId="urn:microsoft.com/office/officeart/2009/3/layout/HorizontalOrganizationChart"/>
    <dgm:cxn modelId="{A439A776-E9BE-47BE-9CE7-BD3F92B13061}" type="presParOf" srcId="{7C5771CC-A1FE-4D27-8BB0-77DECCEA55F3}" destId="{FA57BB8C-2EC3-4CC0-8EA6-F6A93188E081}" srcOrd="0" destOrd="0" presId="urn:microsoft.com/office/officeart/2009/3/layout/HorizontalOrganizationChart"/>
    <dgm:cxn modelId="{ED198385-4812-4FA1-820E-89D1179ACACF}" type="presParOf" srcId="{FA57BB8C-2EC3-4CC0-8EA6-F6A93188E081}" destId="{40259968-55FB-48B2-B0CB-600D79D54196}" srcOrd="0" destOrd="0" presId="urn:microsoft.com/office/officeart/2009/3/layout/HorizontalOrganizationChart"/>
    <dgm:cxn modelId="{8353A45C-D574-4079-AD98-C5C468B7D806}" type="presParOf" srcId="{40259968-55FB-48B2-B0CB-600D79D54196}" destId="{EB99153A-6B6C-46BD-86AE-D2976BD6C7B9}" srcOrd="0" destOrd="0" presId="urn:microsoft.com/office/officeart/2009/3/layout/HorizontalOrganizationChart"/>
    <dgm:cxn modelId="{01A8CC36-9A7A-44E3-88C4-29CB21880B22}" type="presParOf" srcId="{40259968-55FB-48B2-B0CB-600D79D54196}" destId="{5ADD9079-5092-4BB8-AD72-8063E9F201CD}" srcOrd="1" destOrd="0" presId="urn:microsoft.com/office/officeart/2009/3/layout/HorizontalOrganizationChart"/>
    <dgm:cxn modelId="{FB66382F-4167-49E5-AB81-06AEFADBE924}" type="presParOf" srcId="{FA57BB8C-2EC3-4CC0-8EA6-F6A93188E081}" destId="{2E1DD75E-EE89-4C0D-83E6-982A22BF7D92}" srcOrd="1" destOrd="0" presId="urn:microsoft.com/office/officeart/2009/3/layout/HorizontalOrganizationChart"/>
    <dgm:cxn modelId="{A4BD49CE-4E0D-4C19-99D6-31CE76444E98}" type="presParOf" srcId="{2E1DD75E-EE89-4C0D-83E6-982A22BF7D92}" destId="{179F5FCF-E281-42F9-A132-0555837FEC74}" srcOrd="0" destOrd="0" presId="urn:microsoft.com/office/officeart/2009/3/layout/HorizontalOrganizationChart"/>
    <dgm:cxn modelId="{A2BE8F01-2D02-4E5B-8EE5-98E263F19B38}" type="presParOf" srcId="{2E1DD75E-EE89-4C0D-83E6-982A22BF7D92}" destId="{1681720A-1A79-476A-B938-1F9366489082}" srcOrd="1" destOrd="0" presId="urn:microsoft.com/office/officeart/2009/3/layout/HorizontalOrganizationChart"/>
    <dgm:cxn modelId="{D8621525-17CA-4088-ADA8-AF6BEB297235}" type="presParOf" srcId="{1681720A-1A79-476A-B938-1F9366489082}" destId="{7709EAE0-67CB-4174-84C5-EB0AE2C42C6D}" srcOrd="0" destOrd="0" presId="urn:microsoft.com/office/officeart/2009/3/layout/HorizontalOrganizationChart"/>
    <dgm:cxn modelId="{5419A0DC-F290-4AFF-A5E5-8A7264ADCBF1}" type="presParOf" srcId="{7709EAE0-67CB-4174-84C5-EB0AE2C42C6D}" destId="{B3731A7E-D10B-4D40-8EC4-2764131CD022}" srcOrd="0" destOrd="0" presId="urn:microsoft.com/office/officeart/2009/3/layout/HorizontalOrganizationChart"/>
    <dgm:cxn modelId="{22ED9D98-B41A-4585-89B6-9FC8102B0AB0}" type="presParOf" srcId="{7709EAE0-67CB-4174-84C5-EB0AE2C42C6D}" destId="{8383D0BD-47FA-4116-8F9F-5453B5214959}" srcOrd="1" destOrd="0" presId="urn:microsoft.com/office/officeart/2009/3/layout/HorizontalOrganizationChart"/>
    <dgm:cxn modelId="{D09987F3-E32E-4986-9A46-76416860F6D3}" type="presParOf" srcId="{1681720A-1A79-476A-B938-1F9366489082}" destId="{7B98DDAE-23F4-4D1A-B90E-D1181A9BFE52}" srcOrd="1" destOrd="0" presId="urn:microsoft.com/office/officeart/2009/3/layout/HorizontalOrganizationChart"/>
    <dgm:cxn modelId="{37CE5EA9-C2CD-4BE2-B518-27C5E3F44D4F}" type="presParOf" srcId="{1681720A-1A79-476A-B938-1F9366489082}" destId="{678CE468-52CA-40CF-831B-499E80151F1F}" srcOrd="2" destOrd="0" presId="urn:microsoft.com/office/officeart/2009/3/layout/HorizontalOrganizationChart"/>
    <dgm:cxn modelId="{E77E0235-8CA0-4FB4-8168-35DBB814D72A}" type="presParOf" srcId="{2E1DD75E-EE89-4C0D-83E6-982A22BF7D92}" destId="{5370758E-DBB3-4AFE-8994-8D51F898BE91}" srcOrd="2" destOrd="0" presId="urn:microsoft.com/office/officeart/2009/3/layout/HorizontalOrganizationChart"/>
    <dgm:cxn modelId="{AE137355-AB84-40F8-AE5F-D7A3099CB776}" type="presParOf" srcId="{2E1DD75E-EE89-4C0D-83E6-982A22BF7D92}" destId="{AD0497E2-F814-4474-8702-0E79A07BD42E}" srcOrd="3" destOrd="0" presId="urn:microsoft.com/office/officeart/2009/3/layout/HorizontalOrganizationChart"/>
    <dgm:cxn modelId="{F306D064-94FA-4198-95F3-2B426F07D980}" type="presParOf" srcId="{AD0497E2-F814-4474-8702-0E79A07BD42E}" destId="{6EA670EA-FA54-4273-8D16-FB397582A5F0}" srcOrd="0" destOrd="0" presId="urn:microsoft.com/office/officeart/2009/3/layout/HorizontalOrganizationChart"/>
    <dgm:cxn modelId="{5FB237B2-6D7A-4869-82FE-53E73C8CD123}" type="presParOf" srcId="{6EA670EA-FA54-4273-8D16-FB397582A5F0}" destId="{B14D5DB9-4C9D-4253-BF2C-DA9184226BB7}" srcOrd="0" destOrd="0" presId="urn:microsoft.com/office/officeart/2009/3/layout/HorizontalOrganizationChart"/>
    <dgm:cxn modelId="{1A283053-1C1A-4B36-AD29-F8ACC1EB8B66}" type="presParOf" srcId="{6EA670EA-FA54-4273-8D16-FB397582A5F0}" destId="{EDAE37F5-13EF-4BD9-8CD8-9D27593E275A}" srcOrd="1" destOrd="0" presId="urn:microsoft.com/office/officeart/2009/3/layout/HorizontalOrganizationChart"/>
    <dgm:cxn modelId="{5BF6FC94-05BA-4323-9EA8-25B81EB4FCF6}" type="presParOf" srcId="{AD0497E2-F814-4474-8702-0E79A07BD42E}" destId="{BF1F1B57-B29C-490D-97F9-23FE13035733}" srcOrd="1" destOrd="0" presId="urn:microsoft.com/office/officeart/2009/3/layout/HorizontalOrganizationChart"/>
    <dgm:cxn modelId="{3D1C95B3-005B-4B6E-AD83-0D86399A72BA}" type="presParOf" srcId="{AD0497E2-F814-4474-8702-0E79A07BD42E}" destId="{A4DDEA15-8E5F-46E4-9B01-284FF9FA2ECB}" srcOrd="2" destOrd="0" presId="urn:microsoft.com/office/officeart/2009/3/layout/HorizontalOrganizationChart"/>
    <dgm:cxn modelId="{1ABC2E55-897E-4FDF-9FDF-9A2787948CD2}" type="presParOf" srcId="{2E1DD75E-EE89-4C0D-83E6-982A22BF7D92}" destId="{CAF0AFE0-7A24-4622-AF92-E7263D47DDCB}" srcOrd="4" destOrd="0" presId="urn:microsoft.com/office/officeart/2009/3/layout/HorizontalOrganizationChart"/>
    <dgm:cxn modelId="{FB1EA60E-4548-4921-A676-E80E66C5404E}" type="presParOf" srcId="{2E1DD75E-EE89-4C0D-83E6-982A22BF7D92}" destId="{784F7A59-6EEA-48D6-A9A4-66B00F6DD0F0}" srcOrd="5" destOrd="0" presId="urn:microsoft.com/office/officeart/2009/3/layout/HorizontalOrganizationChart"/>
    <dgm:cxn modelId="{8A8363DF-5B28-4269-A301-97E67A9CE1F3}" type="presParOf" srcId="{784F7A59-6EEA-48D6-A9A4-66B00F6DD0F0}" destId="{110F815C-B6F6-4848-8FC2-1003CBAC1579}" srcOrd="0" destOrd="0" presId="urn:microsoft.com/office/officeart/2009/3/layout/HorizontalOrganizationChart"/>
    <dgm:cxn modelId="{9FF3B888-E13C-4C3D-BAE1-DAEAE780B2BD}" type="presParOf" srcId="{110F815C-B6F6-4848-8FC2-1003CBAC1579}" destId="{D01091DD-26E9-482E-9536-E5D310BC13F3}" srcOrd="0" destOrd="0" presId="urn:microsoft.com/office/officeart/2009/3/layout/HorizontalOrganizationChart"/>
    <dgm:cxn modelId="{2180532B-4C04-4917-9EC0-B4FFA54F2B05}" type="presParOf" srcId="{110F815C-B6F6-4848-8FC2-1003CBAC1579}" destId="{F023F7AB-8034-42FF-8605-1A76ECC185FD}" srcOrd="1" destOrd="0" presId="urn:microsoft.com/office/officeart/2009/3/layout/HorizontalOrganizationChart"/>
    <dgm:cxn modelId="{06A285B7-FD50-40DC-A9E1-11CEE22FA7D4}" type="presParOf" srcId="{784F7A59-6EEA-48D6-A9A4-66B00F6DD0F0}" destId="{24B182C4-F8B9-4BC9-A227-046349C2A93A}" srcOrd="1" destOrd="0" presId="urn:microsoft.com/office/officeart/2009/3/layout/HorizontalOrganizationChart"/>
    <dgm:cxn modelId="{AD3216DC-17D4-4927-9FB5-8DA3B7D07C5D}" type="presParOf" srcId="{784F7A59-6EEA-48D6-A9A4-66B00F6DD0F0}" destId="{A28F605D-0890-40F1-AB0F-C2DB17D60895}" srcOrd="2" destOrd="0" presId="urn:microsoft.com/office/officeart/2009/3/layout/HorizontalOrganizationChart"/>
    <dgm:cxn modelId="{AEA625D7-AC6A-4F65-9985-35E4C030CB95}" type="presParOf" srcId="{2E1DD75E-EE89-4C0D-83E6-982A22BF7D92}" destId="{04F23957-F775-4767-BEB5-A3A7F250D585}" srcOrd="6" destOrd="0" presId="urn:microsoft.com/office/officeart/2009/3/layout/HorizontalOrganizationChart"/>
    <dgm:cxn modelId="{EBB1E040-BE9E-445D-BD65-1D0D3D9A424A}" type="presParOf" srcId="{2E1DD75E-EE89-4C0D-83E6-982A22BF7D92}" destId="{8508A8CF-FB20-4CB5-BB37-A251627E73A6}" srcOrd="7" destOrd="0" presId="urn:microsoft.com/office/officeart/2009/3/layout/HorizontalOrganizationChart"/>
    <dgm:cxn modelId="{1E3DB1F2-348B-46AC-A57A-75EEB5A6C732}" type="presParOf" srcId="{8508A8CF-FB20-4CB5-BB37-A251627E73A6}" destId="{513B0A69-041C-4CDB-8C3B-B1FC04886E05}" srcOrd="0" destOrd="0" presId="urn:microsoft.com/office/officeart/2009/3/layout/HorizontalOrganizationChart"/>
    <dgm:cxn modelId="{8C8DBD31-6F7F-4638-A9D0-01EA5A59C59C}" type="presParOf" srcId="{513B0A69-041C-4CDB-8C3B-B1FC04886E05}" destId="{7646881A-F99E-44EE-9943-E6E758FBFBBA}" srcOrd="0" destOrd="0" presId="urn:microsoft.com/office/officeart/2009/3/layout/HorizontalOrganizationChart"/>
    <dgm:cxn modelId="{E6C87AC7-04C7-4900-8B09-7C012EAC56D9}" type="presParOf" srcId="{513B0A69-041C-4CDB-8C3B-B1FC04886E05}" destId="{A3DF5817-FF46-476C-B384-438C68E9B20F}" srcOrd="1" destOrd="0" presId="urn:microsoft.com/office/officeart/2009/3/layout/HorizontalOrganizationChart"/>
    <dgm:cxn modelId="{B14648CC-A93E-45C5-992D-01241D72746D}" type="presParOf" srcId="{8508A8CF-FB20-4CB5-BB37-A251627E73A6}" destId="{CE664EE9-68BE-4BD8-A1E7-371A53632901}" srcOrd="1" destOrd="0" presId="urn:microsoft.com/office/officeart/2009/3/layout/HorizontalOrganizationChart"/>
    <dgm:cxn modelId="{781D65C9-5380-4B19-BA9C-2F93841FAE48}" type="presParOf" srcId="{8508A8CF-FB20-4CB5-BB37-A251627E73A6}" destId="{0098E53D-9579-44DC-A795-E138F76AF529}" srcOrd="2" destOrd="0" presId="urn:microsoft.com/office/officeart/2009/3/layout/HorizontalOrganizationChart"/>
    <dgm:cxn modelId="{F6A915B5-B60A-4E2F-BDC0-44DCB1A52191}" type="presParOf" srcId="{FA57BB8C-2EC3-4CC0-8EA6-F6A93188E081}" destId="{7D191B4D-9212-4DD0-A1E0-802AB0494727}"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95D6E4-2201-4E2E-8ABD-75F68A87942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ru-KZ"/>
        </a:p>
      </dgm:t>
    </dgm:pt>
    <dgm:pt modelId="{6C1BCBED-DF68-4DB0-B15D-01248E316CFD}">
      <dgm:prSet/>
      <dgm:spPr/>
      <dgm:t>
        <a:bodyPr/>
        <a:lstStyle/>
        <a:p>
          <a:r>
            <a:rPr lang="kk-KZ" dirty="0">
              <a:solidFill>
                <a:schemeClr val="tx1"/>
              </a:solidFill>
              <a:latin typeface="Times New Roman" panose="02020603050405020304" pitchFamily="18" charset="0"/>
              <a:cs typeface="Times New Roman" panose="02020603050405020304" pitchFamily="18" charset="0"/>
            </a:rPr>
            <a:t>Персоналды іскерлік және жеке қасиеттері бойынша таңдау қағидасы. </a:t>
          </a:r>
          <a:endParaRPr lang="ru-KZ" dirty="0">
            <a:solidFill>
              <a:schemeClr val="tx1"/>
            </a:solidFill>
            <a:latin typeface="Times New Roman" panose="02020603050405020304" pitchFamily="18" charset="0"/>
            <a:cs typeface="Times New Roman" panose="02020603050405020304" pitchFamily="18" charset="0"/>
          </a:endParaRPr>
        </a:p>
      </dgm:t>
    </dgm:pt>
    <dgm:pt modelId="{732C1704-3111-4554-A6B4-D4804BEC4050}" type="parTrans" cxnId="{DC079BDD-D4D5-428B-9F6B-EA6F813B49B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91863B1-6EB5-431C-95B5-C54643F28E9F}" type="sibTrans" cxnId="{DC079BDD-D4D5-428B-9F6B-EA6F813B49B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F5D923A-E92F-4FB4-A21D-3BA951E035BA}">
      <dgm:prSet/>
      <dgm:spPr/>
      <dgm:t>
        <a:bodyPr/>
        <a:lstStyle/>
        <a:p>
          <a:r>
            <a:rPr lang="kk-KZ">
              <a:solidFill>
                <a:schemeClr val="tx1"/>
              </a:solidFill>
              <a:latin typeface="Times New Roman" panose="02020603050405020304" pitchFamily="18" charset="0"/>
              <a:cs typeface="Times New Roman" panose="02020603050405020304" pitchFamily="18" charset="0"/>
            </a:rPr>
            <a:t>Сабақтастық қағидасы: ұжымда тәжірибелі аға буын және жас қызметкерлердің де үйлесімде болуы. </a:t>
          </a:r>
          <a:endParaRPr lang="ru-KZ">
            <a:solidFill>
              <a:schemeClr val="tx1"/>
            </a:solidFill>
            <a:latin typeface="Times New Roman" panose="02020603050405020304" pitchFamily="18" charset="0"/>
            <a:cs typeface="Times New Roman" panose="02020603050405020304" pitchFamily="18" charset="0"/>
          </a:endParaRPr>
        </a:p>
      </dgm:t>
    </dgm:pt>
    <dgm:pt modelId="{CD2DDEA2-331D-4B3E-9A4C-C33D0B51774A}" type="parTrans" cxnId="{2A29F773-9735-4687-93AC-DD6AF1C65B6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9B418D-E206-4B42-9A7B-A2C3205B8DED}" type="sibTrans" cxnId="{2A29F773-9735-4687-93AC-DD6AF1C65B6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C8D21F0-E8F1-48A0-B3C8-2CACD503B805}">
      <dgm:prSet/>
      <dgm:spPr/>
      <dgm:t>
        <a:bodyPr/>
        <a:lstStyle/>
        <a:p>
          <a:r>
            <a:rPr lang="kk-KZ">
              <a:solidFill>
                <a:schemeClr val="tx1"/>
              </a:solidFill>
              <a:latin typeface="Times New Roman" panose="02020603050405020304" pitchFamily="18" charset="0"/>
              <a:cs typeface="Times New Roman" panose="02020603050405020304" pitchFamily="18" charset="0"/>
            </a:rPr>
            <a:t>Қызметкерлерді олардың жұмысын негізделген бағалау критерилерін қолдану арқылы және мансаптық сатымен көтерілулеріне жағдай жасау арқылы қызметтік және кәсіби тұрғыда дамыту қағидасы.</a:t>
          </a:r>
          <a:endParaRPr lang="ru-KZ">
            <a:solidFill>
              <a:schemeClr val="tx1"/>
            </a:solidFill>
            <a:latin typeface="Times New Roman" panose="02020603050405020304" pitchFamily="18" charset="0"/>
            <a:cs typeface="Times New Roman" panose="02020603050405020304" pitchFamily="18" charset="0"/>
          </a:endParaRPr>
        </a:p>
      </dgm:t>
    </dgm:pt>
    <dgm:pt modelId="{87204D02-48C3-40F5-95E2-5F1C7E7E349B}" type="parTrans" cxnId="{D55752DE-DD8F-4603-8B13-7FB5325D66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2D0051A-6862-47D6-B185-94814A44DF86}" type="sibTrans" cxnId="{D55752DE-DD8F-4603-8B13-7FB5325D66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87847A4-960F-4FE2-9C5E-8DAE67B670CA}">
      <dgm:prSet/>
      <dgm:spPr/>
      <dgm:t>
        <a:bodyPr/>
        <a:lstStyle/>
        <a:p>
          <a:r>
            <a:rPr lang="kk-KZ">
              <a:solidFill>
                <a:schemeClr val="tx1"/>
              </a:solidFill>
              <a:latin typeface="Times New Roman" panose="02020603050405020304" pitchFamily="18" charset="0"/>
              <a:cs typeface="Times New Roman" panose="02020603050405020304" pitchFamily="18" charset="0"/>
            </a:rPr>
            <a:t>Ашық жарыс қағидасы: кадрлық әлеуетін дамытуға мүдделі компания басқарушы қызметке үміткер қызметкерлер арасындағы бәсекелестікті қолдауы тиіс.</a:t>
          </a:r>
          <a:endParaRPr lang="ru-KZ">
            <a:solidFill>
              <a:schemeClr val="tx1"/>
            </a:solidFill>
            <a:latin typeface="Times New Roman" panose="02020603050405020304" pitchFamily="18" charset="0"/>
            <a:cs typeface="Times New Roman" panose="02020603050405020304" pitchFamily="18" charset="0"/>
          </a:endParaRPr>
        </a:p>
      </dgm:t>
    </dgm:pt>
    <dgm:pt modelId="{30217274-6102-4F81-9134-42FC7AE1C0CB}" type="parTrans" cxnId="{2DF704CB-C83B-42B6-9283-802AE53EBD8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0DC2256-43E4-49B0-B218-ACDB234C6D43}" type="sibTrans" cxnId="{2DF704CB-C83B-42B6-9283-802AE53EBD8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72A5FA-7AB4-45CF-BD7D-6A8F5B6A2DA8}">
      <dgm:prSet/>
      <dgm:spPr/>
      <dgm:t>
        <a:bodyPr/>
        <a:lstStyle/>
        <a:p>
          <a:r>
            <a:rPr lang="kk-KZ" dirty="0">
              <a:solidFill>
                <a:schemeClr val="tx1"/>
              </a:solidFill>
              <a:latin typeface="Times New Roman" panose="02020603050405020304" pitchFamily="18" charset="0"/>
              <a:cs typeface="Times New Roman" panose="02020603050405020304" pitchFamily="18" charset="0"/>
            </a:rPr>
            <a:t>Қызметкерлерге сенім білдіру және өкімдердің орындалуын қадағалау үйлесімділігі қағидасы.</a:t>
          </a:r>
          <a:endParaRPr lang="ru-KZ" dirty="0">
            <a:solidFill>
              <a:schemeClr val="tx1"/>
            </a:solidFill>
            <a:latin typeface="Times New Roman" panose="02020603050405020304" pitchFamily="18" charset="0"/>
            <a:cs typeface="Times New Roman" panose="02020603050405020304" pitchFamily="18" charset="0"/>
          </a:endParaRPr>
        </a:p>
      </dgm:t>
    </dgm:pt>
    <dgm:pt modelId="{A05135DD-5340-413F-B5B2-72DF2A35C21A}" type="parTrans" cxnId="{85B5158C-24C5-4114-B962-D214D414204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C7BEE1A-46FA-4D2E-A303-775759B0D5FD}" type="sibTrans" cxnId="{85B5158C-24C5-4114-B962-D214D414204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3EFB88D-9CAE-4FBF-8483-5B7C33521011}">
      <dgm:prSet/>
      <dgm:spPr/>
      <dgm:t>
        <a:bodyPr/>
        <a:lstStyle/>
        <a:p>
          <a:r>
            <a:rPr lang="kk-KZ">
              <a:solidFill>
                <a:schemeClr val="tx1"/>
              </a:solidFill>
              <a:latin typeface="Times New Roman" panose="02020603050405020304" pitchFamily="18" charset="0"/>
              <a:cs typeface="Times New Roman" panose="02020603050405020304" pitchFamily="18" charset="0"/>
            </a:rPr>
            <a:t>Сәйкестік қағидасы: басшылық тарабынан тапсырылған жұмыс орындаушының мүмкіндіктері мен қабілеттеріне сәйкес болуы тиіс.</a:t>
          </a:r>
          <a:endParaRPr lang="ru-KZ">
            <a:solidFill>
              <a:schemeClr val="tx1"/>
            </a:solidFill>
            <a:latin typeface="Times New Roman" panose="02020603050405020304" pitchFamily="18" charset="0"/>
            <a:cs typeface="Times New Roman" panose="02020603050405020304" pitchFamily="18" charset="0"/>
          </a:endParaRPr>
        </a:p>
      </dgm:t>
    </dgm:pt>
    <dgm:pt modelId="{4B3CA265-3685-49D1-9FCA-3DA7C176FED5}" type="parTrans" cxnId="{82C75683-7491-4374-80A6-3D512D33849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663B33F-8341-4FB5-87B1-C79C1F6EE748}" type="sibTrans" cxnId="{82C75683-7491-4374-80A6-3D512D33849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DE1E4D5-6F16-4A3A-928F-9977EA2A7B6B}">
      <dgm:prSet/>
      <dgm:spPr/>
      <dgm:t>
        <a:bodyPr/>
        <a:lstStyle/>
        <a:p>
          <a:r>
            <a:rPr lang="kk-KZ">
              <a:solidFill>
                <a:schemeClr val="tx1"/>
              </a:solidFill>
              <a:latin typeface="Times New Roman" panose="02020603050405020304" pitchFamily="18" charset="0"/>
              <a:cs typeface="Times New Roman" panose="02020603050405020304" pitchFamily="18" charset="0"/>
            </a:rPr>
            <a:t>Лауазымдық нұсқаулықтарды ескере отырып, жұмыскерді автоматты түрде алмастыру қағидасы.</a:t>
          </a:r>
          <a:endParaRPr lang="ru-KZ">
            <a:solidFill>
              <a:schemeClr val="tx1"/>
            </a:solidFill>
            <a:latin typeface="Times New Roman" panose="02020603050405020304" pitchFamily="18" charset="0"/>
            <a:cs typeface="Times New Roman" panose="02020603050405020304" pitchFamily="18" charset="0"/>
          </a:endParaRPr>
        </a:p>
      </dgm:t>
    </dgm:pt>
    <dgm:pt modelId="{853A1966-9A85-4A24-B605-8BB1AB041F82}" type="parTrans" cxnId="{F1FA2237-B865-44DF-8566-BAB0180F3D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AE34984-EEB6-42EF-8BA1-3192DFB70F63}" type="sibTrans" cxnId="{F1FA2237-B865-44DF-8566-BAB0180F3D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1FA2EAD-8DD2-4849-9101-F2907D4E1CD3}">
      <dgm:prSet/>
      <dgm:spPr/>
      <dgm:t>
        <a:bodyPr/>
        <a:lstStyle/>
        <a:p>
          <a:r>
            <a:rPr lang="kk-KZ">
              <a:solidFill>
                <a:schemeClr val="tx1"/>
              </a:solidFill>
              <a:latin typeface="Times New Roman" panose="02020603050405020304" pitchFamily="18" charset="0"/>
              <a:cs typeface="Times New Roman" panose="02020603050405020304" pitchFamily="18" charset="0"/>
            </a:rPr>
            <a:t>Біліктілікті арттыру қағидасы.</a:t>
          </a:r>
          <a:endParaRPr lang="ru-KZ">
            <a:solidFill>
              <a:schemeClr val="tx1"/>
            </a:solidFill>
            <a:latin typeface="Times New Roman" panose="02020603050405020304" pitchFamily="18" charset="0"/>
            <a:cs typeface="Times New Roman" panose="02020603050405020304" pitchFamily="18" charset="0"/>
          </a:endParaRPr>
        </a:p>
      </dgm:t>
    </dgm:pt>
    <dgm:pt modelId="{2D4A2504-2052-4892-A732-831C47E98C2D}" type="parTrans" cxnId="{FDB05938-BC51-48F6-A5F5-DF67CA7666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DA60284-DCB3-4489-BA53-DD3DBE799FB9}" type="sibTrans" cxnId="{FDB05938-BC51-48F6-A5F5-DF67CA76667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2EF9EB1-D7E0-4937-84DC-8A4B5AE47298}">
      <dgm:prSet/>
      <dgm:spPr/>
      <dgm:t>
        <a:bodyPr/>
        <a:lstStyle/>
        <a:p>
          <a:r>
            <a:rPr lang="kk-KZ">
              <a:solidFill>
                <a:schemeClr val="tx1"/>
              </a:solidFill>
              <a:latin typeface="Times New Roman" panose="02020603050405020304" pitchFamily="18" charset="0"/>
              <a:cs typeface="Times New Roman" panose="02020603050405020304" pitchFamily="18" charset="0"/>
            </a:rPr>
            <a:t>Құқықтық қорғалу қағидасы: барлық кадрлық басқару шешімдері әрекеттегі құқықтық акттер негізінде қабылдануы тиіс. </a:t>
          </a:r>
          <a:endParaRPr lang="ru-KZ">
            <a:solidFill>
              <a:schemeClr val="tx1"/>
            </a:solidFill>
            <a:latin typeface="Times New Roman" panose="02020603050405020304" pitchFamily="18" charset="0"/>
            <a:cs typeface="Times New Roman" panose="02020603050405020304" pitchFamily="18" charset="0"/>
          </a:endParaRPr>
        </a:p>
      </dgm:t>
    </dgm:pt>
    <dgm:pt modelId="{D6060474-46A4-45EA-98DD-9A8FFDD7FB41}" type="parTrans" cxnId="{2819184C-D4CC-4838-B73A-999D12FB7A4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E65E66B-5217-4E74-BCAB-C5660F1F91E0}" type="sibTrans" cxnId="{2819184C-D4CC-4838-B73A-999D12FB7A4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96C52BD-2408-4FD3-8960-02F20300D0C5}" type="pres">
      <dgm:prSet presAssocID="{DA95D6E4-2201-4E2E-8ABD-75F68A87942C}" presName="diagram" presStyleCnt="0">
        <dgm:presLayoutVars>
          <dgm:dir/>
          <dgm:resizeHandles val="exact"/>
        </dgm:presLayoutVars>
      </dgm:prSet>
      <dgm:spPr/>
    </dgm:pt>
    <dgm:pt modelId="{9BF7A02D-FB0E-4EE3-A022-9B3DDB198061}" type="pres">
      <dgm:prSet presAssocID="{6C1BCBED-DF68-4DB0-B15D-01248E316CFD}" presName="node" presStyleLbl="node1" presStyleIdx="0" presStyleCnt="9">
        <dgm:presLayoutVars>
          <dgm:bulletEnabled val="1"/>
        </dgm:presLayoutVars>
      </dgm:prSet>
      <dgm:spPr/>
    </dgm:pt>
    <dgm:pt modelId="{E405EBF1-A06B-4317-943D-0373E9C70DF4}" type="pres">
      <dgm:prSet presAssocID="{391863B1-6EB5-431C-95B5-C54643F28E9F}" presName="sibTrans" presStyleCnt="0"/>
      <dgm:spPr/>
    </dgm:pt>
    <dgm:pt modelId="{2F369E1D-FCF2-46B1-B33A-5EC512A3F736}" type="pres">
      <dgm:prSet presAssocID="{5F5D923A-E92F-4FB4-A21D-3BA951E035BA}" presName="node" presStyleLbl="node1" presStyleIdx="1" presStyleCnt="9">
        <dgm:presLayoutVars>
          <dgm:bulletEnabled val="1"/>
        </dgm:presLayoutVars>
      </dgm:prSet>
      <dgm:spPr/>
    </dgm:pt>
    <dgm:pt modelId="{5DAD98C7-A815-4D34-AE5B-6F5F49A3C2A9}" type="pres">
      <dgm:prSet presAssocID="{8D9B418D-E206-4B42-9A7B-A2C3205B8DED}" presName="sibTrans" presStyleCnt="0"/>
      <dgm:spPr/>
    </dgm:pt>
    <dgm:pt modelId="{1AB5A439-55F0-4AAF-9CB8-14CACF25CF0A}" type="pres">
      <dgm:prSet presAssocID="{FC8D21F0-E8F1-48A0-B3C8-2CACD503B805}" presName="node" presStyleLbl="node1" presStyleIdx="2" presStyleCnt="9">
        <dgm:presLayoutVars>
          <dgm:bulletEnabled val="1"/>
        </dgm:presLayoutVars>
      </dgm:prSet>
      <dgm:spPr/>
    </dgm:pt>
    <dgm:pt modelId="{F6C3FDC9-BA0C-470C-AD70-6EA56376AA84}" type="pres">
      <dgm:prSet presAssocID="{02D0051A-6862-47D6-B185-94814A44DF86}" presName="sibTrans" presStyleCnt="0"/>
      <dgm:spPr/>
    </dgm:pt>
    <dgm:pt modelId="{39B24535-D2F4-4442-83D6-E7C33928C864}" type="pres">
      <dgm:prSet presAssocID="{787847A4-960F-4FE2-9C5E-8DAE67B670CA}" presName="node" presStyleLbl="node1" presStyleIdx="3" presStyleCnt="9">
        <dgm:presLayoutVars>
          <dgm:bulletEnabled val="1"/>
        </dgm:presLayoutVars>
      </dgm:prSet>
      <dgm:spPr/>
    </dgm:pt>
    <dgm:pt modelId="{7D6C5625-FE4D-4A45-ADD2-2A8A3EECF78D}" type="pres">
      <dgm:prSet presAssocID="{70DC2256-43E4-49B0-B218-ACDB234C6D43}" presName="sibTrans" presStyleCnt="0"/>
      <dgm:spPr/>
    </dgm:pt>
    <dgm:pt modelId="{9DE7D155-9EBC-42C2-8288-363E8E429C0D}" type="pres">
      <dgm:prSet presAssocID="{AF72A5FA-7AB4-45CF-BD7D-6A8F5B6A2DA8}" presName="node" presStyleLbl="node1" presStyleIdx="4" presStyleCnt="9">
        <dgm:presLayoutVars>
          <dgm:bulletEnabled val="1"/>
        </dgm:presLayoutVars>
      </dgm:prSet>
      <dgm:spPr/>
    </dgm:pt>
    <dgm:pt modelId="{565F4FD1-A4D5-4413-B34D-3E48FD035C7D}" type="pres">
      <dgm:prSet presAssocID="{9C7BEE1A-46FA-4D2E-A303-775759B0D5FD}" presName="sibTrans" presStyleCnt="0"/>
      <dgm:spPr/>
    </dgm:pt>
    <dgm:pt modelId="{88F9F29F-FBF4-4B5F-80EE-C31145D6659B}" type="pres">
      <dgm:prSet presAssocID="{B3EFB88D-9CAE-4FBF-8483-5B7C33521011}" presName="node" presStyleLbl="node1" presStyleIdx="5" presStyleCnt="9">
        <dgm:presLayoutVars>
          <dgm:bulletEnabled val="1"/>
        </dgm:presLayoutVars>
      </dgm:prSet>
      <dgm:spPr/>
    </dgm:pt>
    <dgm:pt modelId="{C02BC8D6-8701-4DB1-8BBF-C66B7C85510B}" type="pres">
      <dgm:prSet presAssocID="{0663B33F-8341-4FB5-87B1-C79C1F6EE748}" presName="sibTrans" presStyleCnt="0"/>
      <dgm:spPr/>
    </dgm:pt>
    <dgm:pt modelId="{73481557-C7F1-4598-BC4E-7819CAE7D814}" type="pres">
      <dgm:prSet presAssocID="{1DE1E4D5-6F16-4A3A-928F-9977EA2A7B6B}" presName="node" presStyleLbl="node1" presStyleIdx="6" presStyleCnt="9">
        <dgm:presLayoutVars>
          <dgm:bulletEnabled val="1"/>
        </dgm:presLayoutVars>
      </dgm:prSet>
      <dgm:spPr/>
    </dgm:pt>
    <dgm:pt modelId="{ED1D3D05-B1F8-4480-8780-05CA9D0CB0EE}" type="pres">
      <dgm:prSet presAssocID="{0AE34984-EEB6-42EF-8BA1-3192DFB70F63}" presName="sibTrans" presStyleCnt="0"/>
      <dgm:spPr/>
    </dgm:pt>
    <dgm:pt modelId="{9EB782EB-7E6C-4A14-92F8-644F716AD050}" type="pres">
      <dgm:prSet presAssocID="{C1FA2EAD-8DD2-4849-9101-F2907D4E1CD3}" presName="node" presStyleLbl="node1" presStyleIdx="7" presStyleCnt="9">
        <dgm:presLayoutVars>
          <dgm:bulletEnabled val="1"/>
        </dgm:presLayoutVars>
      </dgm:prSet>
      <dgm:spPr/>
    </dgm:pt>
    <dgm:pt modelId="{52F45172-5CF6-4A49-A0A0-CF2757970D71}" type="pres">
      <dgm:prSet presAssocID="{FDA60284-DCB3-4489-BA53-DD3DBE799FB9}" presName="sibTrans" presStyleCnt="0"/>
      <dgm:spPr/>
    </dgm:pt>
    <dgm:pt modelId="{761981F6-607B-421E-A2E9-FC25B3AB6303}" type="pres">
      <dgm:prSet presAssocID="{A2EF9EB1-D7E0-4937-84DC-8A4B5AE47298}" presName="node" presStyleLbl="node1" presStyleIdx="8" presStyleCnt="9">
        <dgm:presLayoutVars>
          <dgm:bulletEnabled val="1"/>
        </dgm:presLayoutVars>
      </dgm:prSet>
      <dgm:spPr/>
    </dgm:pt>
  </dgm:ptLst>
  <dgm:cxnLst>
    <dgm:cxn modelId="{970AF31E-2587-464C-B50F-A01F7318A632}" type="presOf" srcId="{DA95D6E4-2201-4E2E-8ABD-75F68A87942C}" destId="{B96C52BD-2408-4FD3-8960-02F20300D0C5}" srcOrd="0" destOrd="0" presId="urn:microsoft.com/office/officeart/2005/8/layout/default"/>
    <dgm:cxn modelId="{F75EA724-D1D9-4473-93AD-3A6BD49D1472}" type="presOf" srcId="{1DE1E4D5-6F16-4A3A-928F-9977EA2A7B6B}" destId="{73481557-C7F1-4598-BC4E-7819CAE7D814}" srcOrd="0" destOrd="0" presId="urn:microsoft.com/office/officeart/2005/8/layout/default"/>
    <dgm:cxn modelId="{85FCC329-F64D-438A-8752-381C0059893F}" type="presOf" srcId="{787847A4-960F-4FE2-9C5E-8DAE67B670CA}" destId="{39B24535-D2F4-4442-83D6-E7C33928C864}" srcOrd="0" destOrd="0" presId="urn:microsoft.com/office/officeart/2005/8/layout/default"/>
    <dgm:cxn modelId="{F1FA2237-B865-44DF-8566-BAB0180F3DB5}" srcId="{DA95D6E4-2201-4E2E-8ABD-75F68A87942C}" destId="{1DE1E4D5-6F16-4A3A-928F-9977EA2A7B6B}" srcOrd="6" destOrd="0" parTransId="{853A1966-9A85-4A24-B605-8BB1AB041F82}" sibTransId="{0AE34984-EEB6-42EF-8BA1-3192DFB70F63}"/>
    <dgm:cxn modelId="{FDB05938-BC51-48F6-A5F5-DF67CA766671}" srcId="{DA95D6E4-2201-4E2E-8ABD-75F68A87942C}" destId="{C1FA2EAD-8DD2-4849-9101-F2907D4E1CD3}" srcOrd="7" destOrd="0" parTransId="{2D4A2504-2052-4892-A732-831C47E98C2D}" sibTransId="{FDA60284-DCB3-4489-BA53-DD3DBE799FB9}"/>
    <dgm:cxn modelId="{2819184C-D4CC-4838-B73A-999D12FB7A4C}" srcId="{DA95D6E4-2201-4E2E-8ABD-75F68A87942C}" destId="{A2EF9EB1-D7E0-4937-84DC-8A4B5AE47298}" srcOrd="8" destOrd="0" parTransId="{D6060474-46A4-45EA-98DD-9A8FFDD7FB41}" sibTransId="{0E65E66B-5217-4E74-BCAB-C5660F1F91E0}"/>
    <dgm:cxn modelId="{2A29F773-9735-4687-93AC-DD6AF1C65B6B}" srcId="{DA95D6E4-2201-4E2E-8ABD-75F68A87942C}" destId="{5F5D923A-E92F-4FB4-A21D-3BA951E035BA}" srcOrd="1" destOrd="0" parTransId="{CD2DDEA2-331D-4B3E-9A4C-C33D0B51774A}" sibTransId="{8D9B418D-E206-4B42-9A7B-A2C3205B8DED}"/>
    <dgm:cxn modelId="{61D89D75-1D64-4E1D-A22D-0C8864ECA5DC}" type="presOf" srcId="{C1FA2EAD-8DD2-4849-9101-F2907D4E1CD3}" destId="{9EB782EB-7E6C-4A14-92F8-644F716AD050}" srcOrd="0" destOrd="0" presId="urn:microsoft.com/office/officeart/2005/8/layout/default"/>
    <dgm:cxn modelId="{70BA4982-AEFC-4C39-9860-1D600A65D6B4}" type="presOf" srcId="{AF72A5FA-7AB4-45CF-BD7D-6A8F5B6A2DA8}" destId="{9DE7D155-9EBC-42C2-8288-363E8E429C0D}" srcOrd="0" destOrd="0" presId="urn:microsoft.com/office/officeart/2005/8/layout/default"/>
    <dgm:cxn modelId="{82C75683-7491-4374-80A6-3D512D338499}" srcId="{DA95D6E4-2201-4E2E-8ABD-75F68A87942C}" destId="{B3EFB88D-9CAE-4FBF-8483-5B7C33521011}" srcOrd="5" destOrd="0" parTransId="{4B3CA265-3685-49D1-9FCA-3DA7C176FED5}" sibTransId="{0663B33F-8341-4FB5-87B1-C79C1F6EE748}"/>
    <dgm:cxn modelId="{E505A18A-693C-425D-9434-BB663712B306}" type="presOf" srcId="{6C1BCBED-DF68-4DB0-B15D-01248E316CFD}" destId="{9BF7A02D-FB0E-4EE3-A022-9B3DDB198061}" srcOrd="0" destOrd="0" presId="urn:microsoft.com/office/officeart/2005/8/layout/default"/>
    <dgm:cxn modelId="{85B5158C-24C5-4114-B962-D214D4142047}" srcId="{DA95D6E4-2201-4E2E-8ABD-75F68A87942C}" destId="{AF72A5FA-7AB4-45CF-BD7D-6A8F5B6A2DA8}" srcOrd="4" destOrd="0" parTransId="{A05135DD-5340-413F-B5B2-72DF2A35C21A}" sibTransId="{9C7BEE1A-46FA-4D2E-A303-775759B0D5FD}"/>
    <dgm:cxn modelId="{CD8C6197-00C0-4369-A030-8A3AD8B2B31A}" type="presOf" srcId="{A2EF9EB1-D7E0-4937-84DC-8A4B5AE47298}" destId="{761981F6-607B-421E-A2E9-FC25B3AB6303}" srcOrd="0" destOrd="0" presId="urn:microsoft.com/office/officeart/2005/8/layout/default"/>
    <dgm:cxn modelId="{CD84409F-FC06-4EC9-B34D-9A02E99C11CD}" type="presOf" srcId="{B3EFB88D-9CAE-4FBF-8483-5B7C33521011}" destId="{88F9F29F-FBF4-4B5F-80EE-C31145D6659B}" srcOrd="0" destOrd="0" presId="urn:microsoft.com/office/officeart/2005/8/layout/default"/>
    <dgm:cxn modelId="{2DF704CB-C83B-42B6-9283-802AE53EBD83}" srcId="{DA95D6E4-2201-4E2E-8ABD-75F68A87942C}" destId="{787847A4-960F-4FE2-9C5E-8DAE67B670CA}" srcOrd="3" destOrd="0" parTransId="{30217274-6102-4F81-9134-42FC7AE1C0CB}" sibTransId="{70DC2256-43E4-49B0-B218-ACDB234C6D43}"/>
    <dgm:cxn modelId="{EE2161CE-3E46-465A-BBDB-5ECF4FFEC465}" type="presOf" srcId="{5F5D923A-E92F-4FB4-A21D-3BA951E035BA}" destId="{2F369E1D-FCF2-46B1-B33A-5EC512A3F736}" srcOrd="0" destOrd="0" presId="urn:microsoft.com/office/officeart/2005/8/layout/default"/>
    <dgm:cxn modelId="{DC079BDD-D4D5-428B-9F6B-EA6F813B49B3}" srcId="{DA95D6E4-2201-4E2E-8ABD-75F68A87942C}" destId="{6C1BCBED-DF68-4DB0-B15D-01248E316CFD}" srcOrd="0" destOrd="0" parTransId="{732C1704-3111-4554-A6B4-D4804BEC4050}" sibTransId="{391863B1-6EB5-431C-95B5-C54643F28E9F}"/>
    <dgm:cxn modelId="{D55752DE-DD8F-4603-8B13-7FB5325D668B}" srcId="{DA95D6E4-2201-4E2E-8ABD-75F68A87942C}" destId="{FC8D21F0-E8F1-48A0-B3C8-2CACD503B805}" srcOrd="2" destOrd="0" parTransId="{87204D02-48C3-40F5-95E2-5F1C7E7E349B}" sibTransId="{02D0051A-6862-47D6-B185-94814A44DF86}"/>
    <dgm:cxn modelId="{9B0896E5-9507-4F8D-A54E-F5D742EA358B}" type="presOf" srcId="{FC8D21F0-E8F1-48A0-B3C8-2CACD503B805}" destId="{1AB5A439-55F0-4AAF-9CB8-14CACF25CF0A}" srcOrd="0" destOrd="0" presId="urn:microsoft.com/office/officeart/2005/8/layout/default"/>
    <dgm:cxn modelId="{F57475D0-135A-405F-BF15-88498DDF1976}" type="presParOf" srcId="{B96C52BD-2408-4FD3-8960-02F20300D0C5}" destId="{9BF7A02D-FB0E-4EE3-A022-9B3DDB198061}" srcOrd="0" destOrd="0" presId="urn:microsoft.com/office/officeart/2005/8/layout/default"/>
    <dgm:cxn modelId="{9A1AAFFA-DB93-4361-902F-A3A6ED97FA22}" type="presParOf" srcId="{B96C52BD-2408-4FD3-8960-02F20300D0C5}" destId="{E405EBF1-A06B-4317-943D-0373E9C70DF4}" srcOrd="1" destOrd="0" presId="urn:microsoft.com/office/officeart/2005/8/layout/default"/>
    <dgm:cxn modelId="{3EA85A28-EA4B-4358-84D5-DBFF986BE973}" type="presParOf" srcId="{B96C52BD-2408-4FD3-8960-02F20300D0C5}" destId="{2F369E1D-FCF2-46B1-B33A-5EC512A3F736}" srcOrd="2" destOrd="0" presId="urn:microsoft.com/office/officeart/2005/8/layout/default"/>
    <dgm:cxn modelId="{E7D09E77-2C5A-43B6-AA5D-DCA6F580B5C5}" type="presParOf" srcId="{B96C52BD-2408-4FD3-8960-02F20300D0C5}" destId="{5DAD98C7-A815-4D34-AE5B-6F5F49A3C2A9}" srcOrd="3" destOrd="0" presId="urn:microsoft.com/office/officeart/2005/8/layout/default"/>
    <dgm:cxn modelId="{FD3442B9-373D-4F73-80BF-EC0CA6D09151}" type="presParOf" srcId="{B96C52BD-2408-4FD3-8960-02F20300D0C5}" destId="{1AB5A439-55F0-4AAF-9CB8-14CACF25CF0A}" srcOrd="4" destOrd="0" presId="urn:microsoft.com/office/officeart/2005/8/layout/default"/>
    <dgm:cxn modelId="{73D67419-5129-41C7-8FF9-83F7416E0321}" type="presParOf" srcId="{B96C52BD-2408-4FD3-8960-02F20300D0C5}" destId="{F6C3FDC9-BA0C-470C-AD70-6EA56376AA84}" srcOrd="5" destOrd="0" presId="urn:microsoft.com/office/officeart/2005/8/layout/default"/>
    <dgm:cxn modelId="{7416993E-0F77-4632-B2BF-ADEE5F50AEFC}" type="presParOf" srcId="{B96C52BD-2408-4FD3-8960-02F20300D0C5}" destId="{39B24535-D2F4-4442-83D6-E7C33928C864}" srcOrd="6" destOrd="0" presId="urn:microsoft.com/office/officeart/2005/8/layout/default"/>
    <dgm:cxn modelId="{D0507E3B-DE07-4079-861C-AE44F704911D}" type="presParOf" srcId="{B96C52BD-2408-4FD3-8960-02F20300D0C5}" destId="{7D6C5625-FE4D-4A45-ADD2-2A8A3EECF78D}" srcOrd="7" destOrd="0" presId="urn:microsoft.com/office/officeart/2005/8/layout/default"/>
    <dgm:cxn modelId="{EDA76111-D177-4591-AD98-43FA0E262AB3}" type="presParOf" srcId="{B96C52BD-2408-4FD3-8960-02F20300D0C5}" destId="{9DE7D155-9EBC-42C2-8288-363E8E429C0D}" srcOrd="8" destOrd="0" presId="urn:microsoft.com/office/officeart/2005/8/layout/default"/>
    <dgm:cxn modelId="{7562FFF3-92F0-44EA-921C-6350E1B88C49}" type="presParOf" srcId="{B96C52BD-2408-4FD3-8960-02F20300D0C5}" destId="{565F4FD1-A4D5-4413-B34D-3E48FD035C7D}" srcOrd="9" destOrd="0" presId="urn:microsoft.com/office/officeart/2005/8/layout/default"/>
    <dgm:cxn modelId="{D15FEDD0-DE3C-4FE5-AAAC-6472476FC975}" type="presParOf" srcId="{B96C52BD-2408-4FD3-8960-02F20300D0C5}" destId="{88F9F29F-FBF4-4B5F-80EE-C31145D6659B}" srcOrd="10" destOrd="0" presId="urn:microsoft.com/office/officeart/2005/8/layout/default"/>
    <dgm:cxn modelId="{C7414344-D3AD-4733-A256-FC3A53CCEF5F}" type="presParOf" srcId="{B96C52BD-2408-4FD3-8960-02F20300D0C5}" destId="{C02BC8D6-8701-4DB1-8BBF-C66B7C85510B}" srcOrd="11" destOrd="0" presId="urn:microsoft.com/office/officeart/2005/8/layout/default"/>
    <dgm:cxn modelId="{92DEC6CA-6ADE-43A4-945A-833393B5CE52}" type="presParOf" srcId="{B96C52BD-2408-4FD3-8960-02F20300D0C5}" destId="{73481557-C7F1-4598-BC4E-7819CAE7D814}" srcOrd="12" destOrd="0" presId="urn:microsoft.com/office/officeart/2005/8/layout/default"/>
    <dgm:cxn modelId="{2C783D4F-9F8E-4139-9F1F-1C354648E822}" type="presParOf" srcId="{B96C52BD-2408-4FD3-8960-02F20300D0C5}" destId="{ED1D3D05-B1F8-4480-8780-05CA9D0CB0EE}" srcOrd="13" destOrd="0" presId="urn:microsoft.com/office/officeart/2005/8/layout/default"/>
    <dgm:cxn modelId="{72442209-FE3B-44E9-A83C-5E54DEDDEB3E}" type="presParOf" srcId="{B96C52BD-2408-4FD3-8960-02F20300D0C5}" destId="{9EB782EB-7E6C-4A14-92F8-644F716AD050}" srcOrd="14" destOrd="0" presId="urn:microsoft.com/office/officeart/2005/8/layout/default"/>
    <dgm:cxn modelId="{E60B3364-2AC5-44F9-A62C-60002AFCFE9D}" type="presParOf" srcId="{B96C52BD-2408-4FD3-8960-02F20300D0C5}" destId="{52F45172-5CF6-4A49-A0A0-CF2757970D71}" srcOrd="15" destOrd="0" presId="urn:microsoft.com/office/officeart/2005/8/layout/default"/>
    <dgm:cxn modelId="{53AE7F77-C328-4F25-9832-A277D11AFBE3}" type="presParOf" srcId="{B96C52BD-2408-4FD3-8960-02F20300D0C5}" destId="{761981F6-607B-421E-A2E9-FC25B3AB630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4C3791B-E559-4DB7-835F-674CCB88C0C4}"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ru-KZ"/>
        </a:p>
      </dgm:t>
    </dgm:pt>
    <dgm:pt modelId="{58D21969-2101-4176-861F-C5D2B400A23B}">
      <dgm:prSet/>
      <dgm:spPr/>
      <dgm:t>
        <a:bodyPr/>
        <a:lstStyle/>
        <a:p>
          <a:r>
            <a:rPr lang="kk-KZ" b="1" dirty="0">
              <a:latin typeface="Times New Roman" panose="02020603050405020304" pitchFamily="18" charset="0"/>
              <a:cs typeface="Times New Roman" panose="02020603050405020304" pitchFamily="18" charset="0"/>
            </a:rPr>
            <a:t>Қызметкерлер санын жоспарлау </a:t>
          </a:r>
          <a:r>
            <a:rPr lang="kk-KZ" dirty="0">
              <a:latin typeface="Times New Roman" panose="02020603050405020304" pitchFamily="18" charset="0"/>
              <a:cs typeface="Times New Roman" panose="02020603050405020304" pitchFamily="18" charset="0"/>
            </a:rPr>
            <a:t>кезеңдері</a:t>
          </a:r>
          <a:endParaRPr lang="ru-KZ" dirty="0">
            <a:latin typeface="Times New Roman" panose="02020603050405020304" pitchFamily="18" charset="0"/>
            <a:cs typeface="Times New Roman" panose="02020603050405020304" pitchFamily="18" charset="0"/>
          </a:endParaRPr>
        </a:p>
      </dgm:t>
    </dgm:pt>
    <dgm:pt modelId="{DDDC7938-F86C-4E98-810D-25890A025FAB}" type="parTrans" cxnId="{D53B45F8-E299-426E-97FF-B78877AA359D}">
      <dgm:prSet/>
      <dgm:spPr/>
      <dgm:t>
        <a:bodyPr/>
        <a:lstStyle/>
        <a:p>
          <a:endParaRPr lang="ru-KZ">
            <a:latin typeface="Times New Roman" panose="02020603050405020304" pitchFamily="18" charset="0"/>
            <a:cs typeface="Times New Roman" panose="02020603050405020304" pitchFamily="18" charset="0"/>
          </a:endParaRPr>
        </a:p>
      </dgm:t>
    </dgm:pt>
    <dgm:pt modelId="{DC73F541-67AC-494C-AD66-BA276119824A}" type="sibTrans" cxnId="{D53B45F8-E299-426E-97FF-B78877AA359D}">
      <dgm:prSet/>
      <dgm:spPr/>
      <dgm:t>
        <a:bodyPr/>
        <a:lstStyle/>
        <a:p>
          <a:endParaRPr lang="ru-KZ">
            <a:latin typeface="Times New Roman" panose="02020603050405020304" pitchFamily="18" charset="0"/>
            <a:cs typeface="Times New Roman" panose="02020603050405020304" pitchFamily="18" charset="0"/>
          </a:endParaRPr>
        </a:p>
      </dgm:t>
    </dgm:pt>
    <dgm:pt modelId="{A1507616-F18B-4A3A-AD19-4D110FC9BA16}">
      <dgm:prSet/>
      <dgm:spPr/>
      <dgm:t>
        <a:bodyPr/>
        <a:lstStyle/>
        <a:p>
          <a:r>
            <a:rPr lang="kk-KZ" dirty="0">
              <a:latin typeface="Times New Roman" panose="02020603050405020304" pitchFamily="18" charset="0"/>
              <a:cs typeface="Times New Roman" panose="02020603050405020304" pitchFamily="18" charset="0"/>
            </a:rPr>
            <a:t>қолда бар ресурстарды бағалау (әрбір функцияны орындаумен айналысатын адамдардың санын олардың еңбек сапасын ескере отырып айқындау); </a:t>
          </a:r>
          <a:endParaRPr lang="ru-KZ" dirty="0">
            <a:latin typeface="Times New Roman" panose="02020603050405020304" pitchFamily="18" charset="0"/>
            <a:cs typeface="Times New Roman" panose="02020603050405020304" pitchFamily="18" charset="0"/>
          </a:endParaRPr>
        </a:p>
      </dgm:t>
    </dgm:pt>
    <dgm:pt modelId="{F01991C6-514F-4737-88B9-6B9F57D5D192}" type="parTrans" cxnId="{C1E85F7E-4C6E-4A01-85F9-CB2474308353}">
      <dgm:prSet/>
      <dgm:spPr/>
      <dgm:t>
        <a:bodyPr/>
        <a:lstStyle/>
        <a:p>
          <a:endParaRPr lang="ru-KZ">
            <a:latin typeface="Times New Roman" panose="02020603050405020304" pitchFamily="18" charset="0"/>
            <a:cs typeface="Times New Roman" panose="02020603050405020304" pitchFamily="18" charset="0"/>
          </a:endParaRPr>
        </a:p>
      </dgm:t>
    </dgm:pt>
    <dgm:pt modelId="{6016AE89-3FF8-4DDB-9BC8-94DD69F22B04}" type="sibTrans" cxnId="{C1E85F7E-4C6E-4A01-85F9-CB2474308353}">
      <dgm:prSet/>
      <dgm:spPr/>
      <dgm:t>
        <a:bodyPr/>
        <a:lstStyle/>
        <a:p>
          <a:endParaRPr lang="ru-KZ">
            <a:latin typeface="Times New Roman" panose="02020603050405020304" pitchFamily="18" charset="0"/>
            <a:cs typeface="Times New Roman" panose="02020603050405020304" pitchFamily="18" charset="0"/>
          </a:endParaRPr>
        </a:p>
      </dgm:t>
    </dgm:pt>
    <dgm:pt modelId="{0B467B95-91BF-420C-A6E7-8827C03EC8E0}">
      <dgm:prSet/>
      <dgm:spPr/>
      <dgm:t>
        <a:bodyPr/>
        <a:lstStyle/>
        <a:p>
          <a:r>
            <a:rPr lang="kk-KZ" dirty="0">
              <a:latin typeface="Times New Roman" panose="02020603050405020304" pitchFamily="18" charset="0"/>
              <a:cs typeface="Times New Roman" panose="02020603050405020304" pitchFamily="18" charset="0"/>
            </a:rPr>
            <a:t>кадрларға болашақ қажеттілікті бағалау (қысқа мерзімді және перспективалық мақсаттарды іске асыру үшін қажетті персонал санын болжау); </a:t>
          </a:r>
          <a:endParaRPr lang="ru-KZ" dirty="0">
            <a:latin typeface="Times New Roman" panose="02020603050405020304" pitchFamily="18" charset="0"/>
            <a:cs typeface="Times New Roman" panose="02020603050405020304" pitchFamily="18" charset="0"/>
          </a:endParaRPr>
        </a:p>
      </dgm:t>
    </dgm:pt>
    <dgm:pt modelId="{9EB13279-387E-4424-B75F-0613D3D5C9CD}" type="parTrans" cxnId="{1C8418F6-6DF4-4B8F-9936-F627CF53A187}">
      <dgm:prSet/>
      <dgm:spPr/>
      <dgm:t>
        <a:bodyPr/>
        <a:lstStyle/>
        <a:p>
          <a:endParaRPr lang="ru-KZ">
            <a:latin typeface="Times New Roman" panose="02020603050405020304" pitchFamily="18" charset="0"/>
            <a:cs typeface="Times New Roman" panose="02020603050405020304" pitchFamily="18" charset="0"/>
          </a:endParaRPr>
        </a:p>
      </dgm:t>
    </dgm:pt>
    <dgm:pt modelId="{42713CE3-FE91-4023-82E8-2FEA8F79BCE5}" type="sibTrans" cxnId="{1C8418F6-6DF4-4B8F-9936-F627CF53A187}">
      <dgm:prSet/>
      <dgm:spPr/>
      <dgm:t>
        <a:bodyPr/>
        <a:lstStyle/>
        <a:p>
          <a:endParaRPr lang="ru-KZ">
            <a:latin typeface="Times New Roman" panose="02020603050405020304" pitchFamily="18" charset="0"/>
            <a:cs typeface="Times New Roman" panose="02020603050405020304" pitchFamily="18" charset="0"/>
          </a:endParaRPr>
        </a:p>
      </dgm:t>
    </dgm:pt>
    <dgm:pt modelId="{E5D1EFE6-400A-42C1-AAE1-834DD3669AD5}">
      <dgm:prSet/>
      <dgm:spPr/>
      <dgm:t>
        <a:bodyPr/>
        <a:lstStyle/>
        <a:p>
          <a:r>
            <a:rPr lang="kk-KZ" dirty="0">
              <a:latin typeface="Times New Roman" panose="02020603050405020304" pitchFamily="18" charset="0"/>
              <a:cs typeface="Times New Roman" panose="02020603050405020304" pitchFamily="18" charset="0"/>
            </a:rPr>
            <a:t>болашақ қажеттіліктерді қанағаттандыру бағдарламасын әзірлеу (жоспарланған жұмыс көлемін орындау үшін қажетті персоналға жалпы қажеттілікті және кәсіпорынның мұқтаждарына негізделген қосымша қажеттілікті айқындау).</a:t>
          </a:r>
          <a:endParaRPr lang="ru-KZ" dirty="0">
            <a:latin typeface="Times New Roman" panose="02020603050405020304" pitchFamily="18" charset="0"/>
            <a:cs typeface="Times New Roman" panose="02020603050405020304" pitchFamily="18" charset="0"/>
          </a:endParaRPr>
        </a:p>
      </dgm:t>
    </dgm:pt>
    <dgm:pt modelId="{A587920B-638A-41EF-917C-42166B9CC888}" type="parTrans" cxnId="{0CEBFC78-FC1D-469B-9688-2AEC5F91C4D1}">
      <dgm:prSet/>
      <dgm:spPr/>
      <dgm:t>
        <a:bodyPr/>
        <a:lstStyle/>
        <a:p>
          <a:endParaRPr lang="ru-KZ">
            <a:latin typeface="Times New Roman" panose="02020603050405020304" pitchFamily="18" charset="0"/>
            <a:cs typeface="Times New Roman" panose="02020603050405020304" pitchFamily="18" charset="0"/>
          </a:endParaRPr>
        </a:p>
      </dgm:t>
    </dgm:pt>
    <dgm:pt modelId="{CF905651-4DBC-4110-A7FC-129ABD255D4F}" type="sibTrans" cxnId="{0CEBFC78-FC1D-469B-9688-2AEC5F91C4D1}">
      <dgm:prSet/>
      <dgm:spPr/>
      <dgm:t>
        <a:bodyPr/>
        <a:lstStyle/>
        <a:p>
          <a:endParaRPr lang="ru-KZ">
            <a:latin typeface="Times New Roman" panose="02020603050405020304" pitchFamily="18" charset="0"/>
            <a:cs typeface="Times New Roman" panose="02020603050405020304" pitchFamily="18" charset="0"/>
          </a:endParaRPr>
        </a:p>
      </dgm:t>
    </dgm:pt>
    <dgm:pt modelId="{E25511D6-5B6A-4D87-AAAC-7FD8D6B8BD11}" type="pres">
      <dgm:prSet presAssocID="{F4C3791B-E559-4DB7-835F-674CCB88C0C4}" presName="Name0" presStyleCnt="0">
        <dgm:presLayoutVars>
          <dgm:chMax val="7"/>
          <dgm:chPref val="7"/>
          <dgm:dir/>
          <dgm:animLvl val="lvl"/>
        </dgm:presLayoutVars>
      </dgm:prSet>
      <dgm:spPr/>
    </dgm:pt>
    <dgm:pt modelId="{4C676AFC-DBAF-40A9-AFC6-F55E78F3F7EE}" type="pres">
      <dgm:prSet presAssocID="{58D21969-2101-4176-861F-C5D2B400A23B}" presName="Accent1" presStyleCnt="0"/>
      <dgm:spPr/>
    </dgm:pt>
    <dgm:pt modelId="{66F7A2EF-C087-4CF2-907A-9609FF0E034F}" type="pres">
      <dgm:prSet presAssocID="{58D21969-2101-4176-861F-C5D2B400A23B}" presName="Accent" presStyleLbl="node1" presStyleIdx="0" presStyleCnt="1"/>
      <dgm:spPr/>
    </dgm:pt>
    <dgm:pt modelId="{B8DCC50C-42F4-4799-A71E-F18369D9E91E}" type="pres">
      <dgm:prSet presAssocID="{58D21969-2101-4176-861F-C5D2B400A23B}" presName="Child1" presStyleLbl="revTx" presStyleIdx="0" presStyleCnt="2" custScaleX="127613" custScaleY="215839" custLinFactNeighborX="5531" custLinFactNeighborY="-1204">
        <dgm:presLayoutVars>
          <dgm:chMax val="0"/>
          <dgm:chPref val="0"/>
          <dgm:bulletEnabled val="1"/>
        </dgm:presLayoutVars>
      </dgm:prSet>
      <dgm:spPr/>
    </dgm:pt>
    <dgm:pt modelId="{8B5953A5-A60B-403A-BE1D-4C0498A9E29B}" type="pres">
      <dgm:prSet presAssocID="{58D21969-2101-4176-861F-C5D2B400A23B}" presName="Parent1" presStyleLbl="revTx" presStyleIdx="1" presStyleCnt="2">
        <dgm:presLayoutVars>
          <dgm:chMax val="1"/>
          <dgm:chPref val="1"/>
          <dgm:bulletEnabled val="1"/>
        </dgm:presLayoutVars>
      </dgm:prSet>
      <dgm:spPr/>
    </dgm:pt>
  </dgm:ptLst>
  <dgm:cxnLst>
    <dgm:cxn modelId="{8BCA4634-2D54-4EDF-9CD1-C7D50B41B4A0}" type="presOf" srcId="{0B467B95-91BF-420C-A6E7-8827C03EC8E0}" destId="{B8DCC50C-42F4-4799-A71E-F18369D9E91E}" srcOrd="0" destOrd="1" presId="urn:microsoft.com/office/officeart/2009/layout/CircleArrowProcess"/>
    <dgm:cxn modelId="{7A77B766-EBA0-41AC-BC56-7EE462BE888A}" type="presOf" srcId="{E5D1EFE6-400A-42C1-AAE1-834DD3669AD5}" destId="{B8DCC50C-42F4-4799-A71E-F18369D9E91E}" srcOrd="0" destOrd="2" presId="urn:microsoft.com/office/officeart/2009/layout/CircleArrowProcess"/>
    <dgm:cxn modelId="{0CEBFC78-FC1D-469B-9688-2AEC5F91C4D1}" srcId="{58D21969-2101-4176-861F-C5D2B400A23B}" destId="{E5D1EFE6-400A-42C1-AAE1-834DD3669AD5}" srcOrd="2" destOrd="0" parTransId="{A587920B-638A-41EF-917C-42166B9CC888}" sibTransId="{CF905651-4DBC-4110-A7FC-129ABD255D4F}"/>
    <dgm:cxn modelId="{C1E85F7E-4C6E-4A01-85F9-CB2474308353}" srcId="{58D21969-2101-4176-861F-C5D2B400A23B}" destId="{A1507616-F18B-4A3A-AD19-4D110FC9BA16}" srcOrd="0" destOrd="0" parTransId="{F01991C6-514F-4737-88B9-6B9F57D5D192}" sibTransId="{6016AE89-3FF8-4DDB-9BC8-94DD69F22B04}"/>
    <dgm:cxn modelId="{D3EFCA85-ADA3-4B36-9ABB-C20E1824EA90}" type="presOf" srcId="{A1507616-F18B-4A3A-AD19-4D110FC9BA16}" destId="{B8DCC50C-42F4-4799-A71E-F18369D9E91E}" srcOrd="0" destOrd="0" presId="urn:microsoft.com/office/officeart/2009/layout/CircleArrowProcess"/>
    <dgm:cxn modelId="{429C3391-A5E0-4D1C-92F2-068AB4D3066A}" type="presOf" srcId="{58D21969-2101-4176-861F-C5D2B400A23B}" destId="{8B5953A5-A60B-403A-BE1D-4C0498A9E29B}" srcOrd="0" destOrd="0" presId="urn:microsoft.com/office/officeart/2009/layout/CircleArrowProcess"/>
    <dgm:cxn modelId="{B709CDA3-DA34-492B-AB0E-04ADED5A3879}" type="presOf" srcId="{F4C3791B-E559-4DB7-835F-674CCB88C0C4}" destId="{E25511D6-5B6A-4D87-AAAC-7FD8D6B8BD11}" srcOrd="0" destOrd="0" presId="urn:microsoft.com/office/officeart/2009/layout/CircleArrowProcess"/>
    <dgm:cxn modelId="{1C8418F6-6DF4-4B8F-9936-F627CF53A187}" srcId="{58D21969-2101-4176-861F-C5D2B400A23B}" destId="{0B467B95-91BF-420C-A6E7-8827C03EC8E0}" srcOrd="1" destOrd="0" parTransId="{9EB13279-387E-4424-B75F-0613D3D5C9CD}" sibTransId="{42713CE3-FE91-4023-82E8-2FEA8F79BCE5}"/>
    <dgm:cxn modelId="{D53B45F8-E299-426E-97FF-B78877AA359D}" srcId="{F4C3791B-E559-4DB7-835F-674CCB88C0C4}" destId="{58D21969-2101-4176-861F-C5D2B400A23B}" srcOrd="0" destOrd="0" parTransId="{DDDC7938-F86C-4E98-810D-25890A025FAB}" sibTransId="{DC73F541-67AC-494C-AD66-BA276119824A}"/>
    <dgm:cxn modelId="{8D68857B-2F7E-4055-9045-782836466FEC}" type="presParOf" srcId="{E25511D6-5B6A-4D87-AAAC-7FD8D6B8BD11}" destId="{4C676AFC-DBAF-40A9-AFC6-F55E78F3F7EE}" srcOrd="0" destOrd="0" presId="urn:microsoft.com/office/officeart/2009/layout/CircleArrowProcess"/>
    <dgm:cxn modelId="{72CCA75F-2942-4F4F-ADA1-7E271616011C}" type="presParOf" srcId="{4C676AFC-DBAF-40A9-AFC6-F55E78F3F7EE}" destId="{66F7A2EF-C087-4CF2-907A-9609FF0E034F}" srcOrd="0" destOrd="0" presId="urn:microsoft.com/office/officeart/2009/layout/CircleArrowProcess"/>
    <dgm:cxn modelId="{0884A5F1-5388-4BFA-AD72-056A0E99E277}" type="presParOf" srcId="{E25511D6-5B6A-4D87-AAAC-7FD8D6B8BD11}" destId="{B8DCC50C-42F4-4799-A71E-F18369D9E91E}" srcOrd="1" destOrd="0" presId="urn:microsoft.com/office/officeart/2009/layout/CircleArrowProcess"/>
    <dgm:cxn modelId="{367B874D-FBF9-4FDD-A4B3-9529822CF615}" type="presParOf" srcId="{E25511D6-5B6A-4D87-AAAC-7FD8D6B8BD11}" destId="{8B5953A5-A60B-403A-BE1D-4C0498A9E29B}" srcOrd="2"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321F0ED-AB87-4E4C-B7CD-644F7D52683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KZ"/>
        </a:p>
      </dgm:t>
    </dgm:pt>
    <dgm:pt modelId="{F4329705-133F-47A9-A14A-84CD0146FC3C}">
      <dgm:prSet/>
      <dgm:spPr/>
      <dgm:t>
        <a:bodyPr/>
        <a:lstStyle/>
        <a:p>
          <a:r>
            <a:rPr lang="kk-KZ" dirty="0">
              <a:solidFill>
                <a:schemeClr val="tx1"/>
              </a:solidFill>
              <a:latin typeface="Times New Roman" panose="02020603050405020304" pitchFamily="18" charset="0"/>
              <a:cs typeface="Times New Roman" panose="02020603050405020304" pitchFamily="18" charset="0"/>
            </a:rPr>
            <a:t>Негізгі өндірістік жұмысшылардың жалпы санын есептеу</a:t>
          </a:r>
          <a:endParaRPr lang="ru-KZ" dirty="0">
            <a:solidFill>
              <a:schemeClr val="tx1"/>
            </a:solidFill>
            <a:latin typeface="Times New Roman" panose="02020603050405020304" pitchFamily="18" charset="0"/>
            <a:cs typeface="Times New Roman" panose="02020603050405020304" pitchFamily="18" charset="0"/>
          </a:endParaRPr>
        </a:p>
      </dgm:t>
    </dgm:pt>
    <dgm:pt modelId="{76F7A04C-528D-4B03-9CE3-92E7FD51EADE}" type="par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8FF45D5-42F7-4913-BC72-AC1D136F9ED6}" type="sib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mc:AlternateContent xmlns:mc="http://schemas.openxmlformats.org/markup-compatibility/2006" xmlns:a14="http://schemas.microsoft.com/office/drawing/2010/main">
      <mc:Choice Requires="a14">
        <dgm:pt modelId="{025DC038-5E17-4358-A408-3F8FD769F6DB}">
          <dgm:prSet/>
          <dgm:spPr/>
          <dgm:t>
            <a:bodyPr/>
            <a:lstStyle/>
            <a:p>
              <a:pPr/>
              <a14:m>
                <m:oMathPara xmlns:m="http://schemas.openxmlformats.org/officeDocument/2006/math">
                  <m:oMathParaPr>
                    <m:jc m:val="centerGroup"/>
                  </m:oMathParaPr>
                  <m:oMath xmlns:m="http://schemas.openxmlformats.org/officeDocument/2006/math">
                    <m:r>
                      <a:rPr lang="kk-KZ" i="1" smtClean="0">
                        <a:solidFill>
                          <a:schemeClr val="tx1"/>
                        </a:solidFill>
                        <a:latin typeface="Cambria Math" panose="02040503050406030204" pitchFamily="18" charset="0"/>
                      </a:rPr>
                      <m:t>С</m:t>
                    </m:r>
                    <m:r>
                      <a:rPr lang="ru-RU" i="1">
                        <a:solidFill>
                          <a:schemeClr val="tx1"/>
                        </a:solidFill>
                        <a:latin typeface="Cambria Math" panose="02040503050406030204" pitchFamily="18" charset="0"/>
                      </a:rPr>
                      <m:t>=</m:t>
                    </m:r>
                    <m:f>
                      <m:fPr>
                        <m:ctrlPr>
                          <a:rPr lang="ru-KZ" i="1">
                            <a:solidFill>
                              <a:schemeClr val="tx1"/>
                            </a:solidFill>
                            <a:latin typeface="Cambria Math" panose="02040503050406030204" pitchFamily="18" charset="0"/>
                          </a:rPr>
                        </m:ctrlPr>
                      </m:fPr>
                      <m:num>
                        <m:sSub>
                          <m:sSubPr>
                            <m:ctrlPr>
                              <a:rPr lang="ru-KZ" i="1">
                                <a:solidFill>
                                  <a:schemeClr val="tx1"/>
                                </a:solidFill>
                                <a:latin typeface="Cambria Math" panose="02040503050406030204" pitchFamily="18" charset="0"/>
                              </a:rPr>
                            </m:ctrlPr>
                          </m:sSubPr>
                          <m:e>
                            <m:r>
                              <a:rPr lang="ru-RU" i="1">
                                <a:solidFill>
                                  <a:schemeClr val="tx1"/>
                                </a:solidFill>
                                <a:latin typeface="Cambria Math" panose="02040503050406030204" pitchFamily="18" charset="0"/>
                              </a:rPr>
                              <m:t>Ж</m:t>
                            </m:r>
                          </m:e>
                          <m:sub>
                            <m:r>
                              <a:rPr lang="ru-RU" i="1">
                                <a:solidFill>
                                  <a:schemeClr val="tx1"/>
                                </a:solidFill>
                                <a:latin typeface="Cambria Math" panose="02040503050406030204" pitchFamily="18" charset="0"/>
                              </a:rPr>
                              <m:t>к</m:t>
                            </m:r>
                          </m:sub>
                        </m:sSub>
                      </m:num>
                      <m:den>
                        <m:sSub>
                          <m:sSubPr>
                            <m:ctrlPr>
                              <a:rPr lang="ru-KZ" i="1">
                                <a:solidFill>
                                  <a:schemeClr val="tx1"/>
                                </a:solidFill>
                                <a:latin typeface="Cambria Math" panose="02040503050406030204" pitchFamily="18" charset="0"/>
                              </a:rPr>
                            </m:ctrlPr>
                          </m:sSubPr>
                          <m:e>
                            <m:r>
                              <a:rPr lang="ru-RU" i="1">
                                <a:solidFill>
                                  <a:schemeClr val="tx1"/>
                                </a:solidFill>
                                <a:latin typeface="Cambria Math" panose="02040503050406030204" pitchFamily="18" charset="0"/>
                              </a:rPr>
                              <m:t>Н</m:t>
                            </m:r>
                          </m:e>
                          <m:sub>
                            <m:r>
                              <a:rPr lang="kk-KZ" i="1">
                                <a:solidFill>
                                  <a:schemeClr val="tx1"/>
                                </a:solidFill>
                                <a:latin typeface="Cambria Math" panose="02040503050406030204" pitchFamily="18" charset="0"/>
                              </a:rPr>
                              <m:t>ө</m:t>
                            </m:r>
                          </m:sub>
                        </m:sSub>
                        <m:r>
                          <a:rPr lang="ru-RU" i="1">
                            <a:solidFill>
                              <a:schemeClr val="tx1"/>
                            </a:solidFill>
                            <a:latin typeface="Cambria Math" panose="02040503050406030204" pitchFamily="18" charset="0"/>
                          </a:rPr>
                          <m:t>хБ</m:t>
                        </m:r>
                      </m:den>
                    </m:f>
                  </m:oMath>
                </m:oMathPara>
              </a14:m>
              <a:endParaRPr lang="ru-KZ" dirty="0">
                <a:solidFill>
                  <a:schemeClr val="tx1"/>
                </a:solidFill>
                <a:latin typeface="Times New Roman" panose="02020603050405020304" pitchFamily="18" charset="0"/>
                <a:cs typeface="Times New Roman" panose="02020603050405020304" pitchFamily="18" charset="0"/>
              </a:endParaRPr>
            </a:p>
          </dgm:t>
        </dgm:pt>
      </mc:Choice>
      <mc:Fallback xmlns="">
        <dgm:pt modelId="{025DC038-5E17-4358-A408-3F8FD769F6DB}">
          <dgm:prSet/>
          <dgm:spPr/>
          <dgm:t>
            <a:bodyPr/>
            <a:lstStyle/>
            <a:p>
              <a:pPr/>
              <a:r>
                <a:rPr lang="kk-KZ" i="0">
                  <a:solidFill>
                    <a:schemeClr val="tx1"/>
                  </a:solidFill>
                  <a:latin typeface="Cambria Math" panose="02040503050406030204" pitchFamily="18" charset="0"/>
                </a:rPr>
                <a:t>С</a:t>
              </a:r>
              <a:r>
                <a:rPr lang="ru-RU" i="0">
                  <a:solidFill>
                    <a:schemeClr val="tx1"/>
                  </a:solidFill>
                  <a:latin typeface="Cambria Math" panose="02040503050406030204" pitchFamily="18" charset="0"/>
                </a:rPr>
                <a:t>=Ж</a:t>
              </a:r>
              <a:r>
                <a:rPr lang="ru-KZ" i="0">
                  <a:solidFill>
                    <a:schemeClr val="tx1"/>
                  </a:solidFill>
                  <a:latin typeface="Cambria Math" panose="02040503050406030204" pitchFamily="18" charset="0"/>
                </a:rPr>
                <a:t>_</a:t>
              </a:r>
              <a:r>
                <a:rPr lang="ru-RU" i="0">
                  <a:solidFill>
                    <a:schemeClr val="tx1"/>
                  </a:solidFill>
                  <a:latin typeface="Cambria Math" panose="02040503050406030204" pitchFamily="18" charset="0"/>
                </a:rPr>
                <a:t>к</a:t>
              </a:r>
              <a:r>
                <a:rPr lang="ru-KZ" i="0">
                  <a:solidFill>
                    <a:schemeClr val="tx1"/>
                  </a:solidFill>
                  <a:latin typeface="Cambria Math" panose="02040503050406030204" pitchFamily="18" charset="0"/>
                </a:rPr>
                <a:t>/(</a:t>
              </a:r>
              <a:r>
                <a:rPr lang="ru-RU" i="0">
                  <a:solidFill>
                    <a:schemeClr val="tx1"/>
                  </a:solidFill>
                  <a:latin typeface="Cambria Math" panose="02040503050406030204" pitchFamily="18" charset="0"/>
                </a:rPr>
                <a:t>Н</a:t>
              </a:r>
              <a:r>
                <a:rPr lang="ru-KZ" i="0">
                  <a:solidFill>
                    <a:schemeClr val="tx1"/>
                  </a:solidFill>
                  <a:latin typeface="Cambria Math" panose="02040503050406030204" pitchFamily="18" charset="0"/>
                </a:rPr>
                <a:t>_</a:t>
              </a:r>
              <a:r>
                <a:rPr lang="kk-KZ" i="0">
                  <a:solidFill>
                    <a:schemeClr val="tx1"/>
                  </a:solidFill>
                  <a:latin typeface="Cambria Math" panose="02040503050406030204" pitchFamily="18" charset="0"/>
                </a:rPr>
                <a:t>ө</a:t>
              </a:r>
              <a:r>
                <a:rPr lang="ru-RU" i="0">
                  <a:solidFill>
                    <a:schemeClr val="tx1"/>
                  </a:solidFill>
                  <a:latin typeface="Cambria Math" panose="02040503050406030204" pitchFamily="18" charset="0"/>
                </a:rPr>
                <a:t> хБ</a:t>
              </a:r>
              <a:r>
                <a:rPr lang="ru-KZ" i="0">
                  <a:solidFill>
                    <a:schemeClr val="tx1"/>
                  </a:solidFill>
                  <a:latin typeface="Cambria Math" panose="020405030504060302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mc:Fallback>
    </mc:AlternateContent>
    <dgm:pt modelId="{91FC56CD-336C-4AB8-955A-93D5A093FEC2}" type="par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FB6BCC-6B47-44EE-8353-A526FDB40476}" type="sib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467974E-99F8-49E5-954A-EC1C4339A638}">
      <dgm:prSet/>
      <dgm:spPr/>
      <dgm:t>
        <a:bodyPr/>
        <a:lstStyle/>
        <a:p>
          <a:r>
            <a:rPr lang="kk-KZ">
              <a:solidFill>
                <a:schemeClr val="tx1"/>
              </a:solidFill>
              <a:latin typeface="Times New Roman" panose="02020603050405020304" pitchFamily="18" charset="0"/>
              <a:cs typeface="Times New Roman" panose="02020603050405020304" pitchFamily="18" charset="0"/>
            </a:rPr>
            <a:t>мұндағы С - негізгі өндірістік жұмысшылардың жалпы саны;</a:t>
          </a:r>
          <a:endParaRPr lang="ru-KZ">
            <a:solidFill>
              <a:schemeClr val="tx1"/>
            </a:solidFill>
            <a:latin typeface="Times New Roman" panose="02020603050405020304" pitchFamily="18" charset="0"/>
            <a:cs typeface="Times New Roman" panose="02020603050405020304" pitchFamily="18" charset="0"/>
          </a:endParaRPr>
        </a:p>
      </dgm:t>
    </dgm:pt>
    <dgm:pt modelId="{45186F8F-482A-4341-9960-977FBC4FE894}" type="par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3814E8-BA3C-4C4E-976B-9F3F8A88BE0E}" type="sib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3ADB5AB-F5CE-4A22-9440-4F16D72D6B47}">
      <dgm:prSet/>
      <dgm:spPr/>
      <dgm:t>
        <a:bodyPr/>
        <a:lstStyle/>
        <a:p>
          <a:r>
            <a:rPr lang="kk-KZ">
              <a:solidFill>
                <a:schemeClr val="tx1"/>
              </a:solidFill>
              <a:latin typeface="Times New Roman" panose="02020603050405020304" pitchFamily="18" charset="0"/>
              <a:cs typeface="Times New Roman" panose="02020603050405020304" pitchFamily="18" charset="0"/>
            </a:rPr>
            <a:t>Ж</a:t>
          </a:r>
          <a:r>
            <a:rPr lang="kk-KZ" baseline="-25000">
              <a:solidFill>
                <a:schemeClr val="tx1"/>
              </a:solidFill>
              <a:latin typeface="Times New Roman" panose="02020603050405020304" pitchFamily="18" charset="0"/>
              <a:cs typeface="Times New Roman" panose="02020603050405020304" pitchFamily="18" charset="0"/>
            </a:rPr>
            <a:t>к </a:t>
          </a:r>
          <a:r>
            <a:rPr lang="kk-KZ">
              <a:solidFill>
                <a:schemeClr val="tx1"/>
              </a:solidFill>
              <a:latin typeface="Times New Roman" panose="02020603050405020304" pitchFamily="18" charset="0"/>
              <a:cs typeface="Times New Roman" panose="02020603050405020304" pitchFamily="18" charset="0"/>
            </a:rPr>
            <a:t>- жұмыстың еңбек сыйымдылығын ескере отырып, жұмыс көлемі немесе өндірістік бағдарлама;</a:t>
          </a:r>
          <a:endParaRPr lang="ru-KZ">
            <a:solidFill>
              <a:schemeClr val="tx1"/>
            </a:solidFill>
            <a:latin typeface="Times New Roman" panose="02020603050405020304" pitchFamily="18" charset="0"/>
            <a:cs typeface="Times New Roman" panose="02020603050405020304" pitchFamily="18" charset="0"/>
          </a:endParaRPr>
        </a:p>
      </dgm:t>
    </dgm:pt>
    <dgm:pt modelId="{5A08A540-196B-453E-9F95-B040075C8F92}" type="par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5B03FD-9980-4D06-A851-317CF1957EF0}" type="sib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1C87B17-E822-49F9-B244-5FAD4ABC076E}">
      <dgm:prSet/>
      <dgm:spPr/>
      <dgm:t>
        <a:bodyPr/>
        <a:lstStyle/>
        <a:p>
          <a:r>
            <a:rPr lang="kk-KZ">
              <a:solidFill>
                <a:schemeClr val="tx1"/>
              </a:solidFill>
              <a:latin typeface="Times New Roman" panose="02020603050405020304" pitchFamily="18" charset="0"/>
              <a:cs typeface="Times New Roman" panose="02020603050405020304" pitchFamily="18" charset="0"/>
            </a:rPr>
            <a:t>Н</a:t>
          </a:r>
          <a:r>
            <a:rPr lang="kk-KZ" baseline="-25000">
              <a:solidFill>
                <a:schemeClr val="tx1"/>
              </a:solidFill>
              <a:latin typeface="Times New Roman" panose="02020603050405020304" pitchFamily="18" charset="0"/>
              <a:cs typeface="Times New Roman" panose="02020603050405020304" pitchFamily="18" charset="0"/>
            </a:rPr>
            <a:t>ө </a:t>
          </a:r>
          <a:r>
            <a:rPr lang="kk-KZ">
              <a:solidFill>
                <a:schemeClr val="tx1"/>
              </a:solidFill>
              <a:latin typeface="Times New Roman" panose="02020603050405020304" pitchFamily="18" charset="0"/>
              <a:cs typeface="Times New Roman" panose="02020603050405020304" pitchFamily="18" charset="0"/>
            </a:rPr>
            <a:t>- өндіру нормасы;</a:t>
          </a:r>
          <a:endParaRPr lang="ru-KZ">
            <a:solidFill>
              <a:schemeClr val="tx1"/>
            </a:solidFill>
            <a:latin typeface="Times New Roman" panose="02020603050405020304" pitchFamily="18" charset="0"/>
            <a:cs typeface="Times New Roman" panose="02020603050405020304" pitchFamily="18" charset="0"/>
          </a:endParaRPr>
        </a:p>
      </dgm:t>
    </dgm:pt>
    <dgm:pt modelId="{85903D48-4D26-459F-BA79-ED3BA2999A76}" type="par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ECB88D-276D-4E49-88A5-77138A569572}" type="sib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87C590D-EC20-4151-9B59-56CD88EF7DDF}">
      <dgm:prSet/>
      <dgm:spPr/>
      <dgm:t>
        <a:bodyPr/>
        <a:lstStyle/>
        <a:p>
          <a:r>
            <a:rPr lang="kk-KZ">
              <a:solidFill>
                <a:schemeClr val="tx1"/>
              </a:solidFill>
              <a:latin typeface="Times New Roman" panose="02020603050405020304" pitchFamily="18" charset="0"/>
              <a:cs typeface="Times New Roman" panose="02020603050405020304" pitchFamily="18" charset="0"/>
            </a:rPr>
            <a:t>Б - қаралатын кезеңдегі бір қызметкердің уақыт бюджеті (нормасы).</a:t>
          </a:r>
          <a:endParaRPr lang="ru-KZ">
            <a:solidFill>
              <a:schemeClr val="tx1"/>
            </a:solidFill>
            <a:latin typeface="Times New Roman" panose="02020603050405020304" pitchFamily="18" charset="0"/>
            <a:cs typeface="Times New Roman" panose="02020603050405020304" pitchFamily="18" charset="0"/>
          </a:endParaRPr>
        </a:p>
      </dgm:t>
    </dgm:pt>
    <dgm:pt modelId="{3152D9C4-0BEE-4224-B6B1-1A615ADC7069}" type="par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9A752A4-24C8-4E3C-8752-EB61B39F7A9F}" type="sib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6B08250-EA29-4600-8AF8-6E5F554DD3FA}" type="pres">
      <dgm:prSet presAssocID="{0321F0ED-AB87-4E4C-B7CD-644F7D526831}" presName="linear" presStyleCnt="0">
        <dgm:presLayoutVars>
          <dgm:dir/>
          <dgm:animLvl val="lvl"/>
          <dgm:resizeHandles val="exact"/>
        </dgm:presLayoutVars>
      </dgm:prSet>
      <dgm:spPr/>
    </dgm:pt>
    <dgm:pt modelId="{0BEAB14E-CA00-438B-8E69-95B1B99EA632}" type="pres">
      <dgm:prSet presAssocID="{F4329705-133F-47A9-A14A-84CD0146FC3C}" presName="parentLin" presStyleCnt="0"/>
      <dgm:spPr/>
    </dgm:pt>
    <dgm:pt modelId="{31FBE432-B33A-4C61-9FFA-061B8166D1F3}" type="pres">
      <dgm:prSet presAssocID="{F4329705-133F-47A9-A14A-84CD0146FC3C}" presName="parentLeftMargin" presStyleLbl="node1" presStyleIdx="0" presStyleCnt="1"/>
      <dgm:spPr/>
    </dgm:pt>
    <dgm:pt modelId="{C48F288F-8502-4983-8AE4-C3DA23D30CDA}" type="pres">
      <dgm:prSet presAssocID="{F4329705-133F-47A9-A14A-84CD0146FC3C}" presName="parentText" presStyleLbl="node1" presStyleIdx="0" presStyleCnt="1">
        <dgm:presLayoutVars>
          <dgm:chMax val="0"/>
          <dgm:bulletEnabled val="1"/>
        </dgm:presLayoutVars>
      </dgm:prSet>
      <dgm:spPr/>
    </dgm:pt>
    <dgm:pt modelId="{4B48AC61-D3C3-48CB-BA00-A1C18F44BE69}" type="pres">
      <dgm:prSet presAssocID="{F4329705-133F-47A9-A14A-84CD0146FC3C}" presName="negativeSpace" presStyleCnt="0"/>
      <dgm:spPr/>
    </dgm:pt>
    <dgm:pt modelId="{8CF8A7C2-6767-4B7B-A3C1-51DFF213EA3F}" type="pres">
      <dgm:prSet presAssocID="{F4329705-133F-47A9-A14A-84CD0146FC3C}" presName="childText" presStyleLbl="conFgAcc1" presStyleIdx="0" presStyleCnt="1">
        <dgm:presLayoutVars>
          <dgm:bulletEnabled val="1"/>
        </dgm:presLayoutVars>
      </dgm:prSet>
      <dgm:spPr/>
    </dgm:pt>
  </dgm:ptLst>
  <dgm:cxnLst>
    <dgm:cxn modelId="{690A3902-1A69-428F-91D5-64BA65C0B9F2}" type="presOf" srcId="{F4329705-133F-47A9-A14A-84CD0146FC3C}" destId="{31FBE432-B33A-4C61-9FFA-061B8166D1F3}" srcOrd="0" destOrd="0" presId="urn:microsoft.com/office/officeart/2005/8/layout/list1"/>
    <dgm:cxn modelId="{BA178905-AB66-4B5C-8732-FA030994AD4E}" srcId="{F4329705-133F-47A9-A14A-84CD0146FC3C}" destId="{9467974E-99F8-49E5-954A-EC1C4339A638}" srcOrd="1" destOrd="0" parTransId="{45186F8F-482A-4341-9960-977FBC4FE894}" sibTransId="{1C3814E8-BA3C-4C4E-976B-9F3F8A88BE0E}"/>
    <dgm:cxn modelId="{4038552D-DF02-4E8A-8D68-7DDDDA62A5C5}" type="presOf" srcId="{03ADB5AB-F5CE-4A22-9440-4F16D72D6B47}" destId="{8CF8A7C2-6767-4B7B-A3C1-51DFF213EA3F}" srcOrd="0" destOrd="2" presId="urn:microsoft.com/office/officeart/2005/8/layout/list1"/>
    <dgm:cxn modelId="{F971D72F-D5AA-4FCD-A89E-9623738A5C94}" type="presOf" srcId="{A1C87B17-E822-49F9-B244-5FAD4ABC076E}" destId="{8CF8A7C2-6767-4B7B-A3C1-51DFF213EA3F}" srcOrd="0" destOrd="3" presId="urn:microsoft.com/office/officeart/2005/8/layout/list1"/>
    <dgm:cxn modelId="{0281DC42-390B-454C-84A7-279220D923AE}" srcId="{0321F0ED-AB87-4E4C-B7CD-644F7D526831}" destId="{F4329705-133F-47A9-A14A-84CD0146FC3C}" srcOrd="0" destOrd="0" parTransId="{76F7A04C-528D-4B03-9CE3-92E7FD51EADE}" sibTransId="{38FF45D5-42F7-4913-BC72-AC1D136F9ED6}"/>
    <dgm:cxn modelId="{9D80E843-25C2-4041-8569-27CC6A58ED18}" type="presOf" srcId="{B87C590D-EC20-4151-9B59-56CD88EF7DDF}" destId="{8CF8A7C2-6767-4B7B-A3C1-51DFF213EA3F}" srcOrd="0" destOrd="4" presId="urn:microsoft.com/office/officeart/2005/8/layout/list1"/>
    <dgm:cxn modelId="{741E8B9B-0FF3-4170-993D-8BE72087BD24}" srcId="{F4329705-133F-47A9-A14A-84CD0146FC3C}" destId="{025DC038-5E17-4358-A408-3F8FD769F6DB}" srcOrd="0" destOrd="0" parTransId="{91FC56CD-336C-4AB8-955A-93D5A093FEC2}" sibTransId="{C7FB6BCC-6B47-44EE-8353-A526FDB40476}"/>
    <dgm:cxn modelId="{2F2D629C-E064-4B0A-BE83-03B8A28AB7C7}" type="presOf" srcId="{0321F0ED-AB87-4E4C-B7CD-644F7D526831}" destId="{16B08250-EA29-4600-8AF8-6E5F554DD3FA}" srcOrd="0" destOrd="0" presId="urn:microsoft.com/office/officeart/2005/8/layout/list1"/>
    <dgm:cxn modelId="{91A4B4AC-0F37-4A71-82CD-DCCE80E61128}" srcId="{F4329705-133F-47A9-A14A-84CD0146FC3C}" destId="{03ADB5AB-F5CE-4A22-9440-4F16D72D6B47}" srcOrd="2" destOrd="0" parTransId="{5A08A540-196B-453E-9F95-B040075C8F92}" sibTransId="{465B03FD-9980-4D06-A851-317CF1957EF0}"/>
    <dgm:cxn modelId="{3AD655AF-5185-4A67-9660-CF61FF4342A3}" srcId="{F4329705-133F-47A9-A14A-84CD0146FC3C}" destId="{A1C87B17-E822-49F9-B244-5FAD4ABC076E}" srcOrd="3" destOrd="0" parTransId="{85903D48-4D26-459F-BA79-ED3BA2999A76}" sibTransId="{97ECB88D-276D-4E49-88A5-77138A569572}"/>
    <dgm:cxn modelId="{67D268CF-D1FE-4866-A17D-3E2D5278DA80}" type="presOf" srcId="{025DC038-5E17-4358-A408-3F8FD769F6DB}" destId="{8CF8A7C2-6767-4B7B-A3C1-51DFF213EA3F}" srcOrd="0" destOrd="0" presId="urn:microsoft.com/office/officeart/2005/8/layout/list1"/>
    <dgm:cxn modelId="{309632F7-6325-4327-888A-40660E28968D}" type="presOf" srcId="{9467974E-99F8-49E5-954A-EC1C4339A638}" destId="{8CF8A7C2-6767-4B7B-A3C1-51DFF213EA3F}" srcOrd="0" destOrd="1" presId="urn:microsoft.com/office/officeart/2005/8/layout/list1"/>
    <dgm:cxn modelId="{01D772F9-5EFB-49FA-9D4A-E653C1150324}" srcId="{F4329705-133F-47A9-A14A-84CD0146FC3C}" destId="{B87C590D-EC20-4151-9B59-56CD88EF7DDF}" srcOrd="4" destOrd="0" parTransId="{3152D9C4-0BEE-4224-B6B1-1A615ADC7069}" sibTransId="{A9A752A4-24C8-4E3C-8752-EB61B39F7A9F}"/>
    <dgm:cxn modelId="{AF8CC1FF-CAE9-44D7-8472-F67F3FF2C633}" type="presOf" srcId="{F4329705-133F-47A9-A14A-84CD0146FC3C}" destId="{C48F288F-8502-4983-8AE4-C3DA23D30CDA}" srcOrd="1" destOrd="0" presId="urn:microsoft.com/office/officeart/2005/8/layout/list1"/>
    <dgm:cxn modelId="{534B1B96-4AFB-4843-8042-316946EC5E06}" type="presParOf" srcId="{16B08250-EA29-4600-8AF8-6E5F554DD3FA}" destId="{0BEAB14E-CA00-438B-8E69-95B1B99EA632}" srcOrd="0" destOrd="0" presId="urn:microsoft.com/office/officeart/2005/8/layout/list1"/>
    <dgm:cxn modelId="{ADA32A79-F7CA-4267-BD9A-0E3024155B97}" type="presParOf" srcId="{0BEAB14E-CA00-438B-8E69-95B1B99EA632}" destId="{31FBE432-B33A-4C61-9FFA-061B8166D1F3}" srcOrd="0" destOrd="0" presId="urn:microsoft.com/office/officeart/2005/8/layout/list1"/>
    <dgm:cxn modelId="{E903D534-3668-4BB2-9494-2325D673F1A6}" type="presParOf" srcId="{0BEAB14E-CA00-438B-8E69-95B1B99EA632}" destId="{C48F288F-8502-4983-8AE4-C3DA23D30CDA}" srcOrd="1" destOrd="0" presId="urn:microsoft.com/office/officeart/2005/8/layout/list1"/>
    <dgm:cxn modelId="{7869FF89-CC05-4881-A0C4-33EAA8AAADA9}" type="presParOf" srcId="{16B08250-EA29-4600-8AF8-6E5F554DD3FA}" destId="{4B48AC61-D3C3-48CB-BA00-A1C18F44BE69}" srcOrd="1" destOrd="0" presId="urn:microsoft.com/office/officeart/2005/8/layout/list1"/>
    <dgm:cxn modelId="{DB021BB0-A618-4FCF-90AC-974EB6C6B0A8}" type="presParOf" srcId="{16B08250-EA29-4600-8AF8-6E5F554DD3FA}" destId="{8CF8A7C2-6767-4B7B-A3C1-51DFF213EA3F}"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321F0ED-AB87-4E4C-B7CD-644F7D52683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KZ"/>
        </a:p>
      </dgm:t>
    </dgm:pt>
    <dgm:pt modelId="{F4329705-133F-47A9-A14A-84CD0146FC3C}">
      <dgm:prSet/>
      <dgm:spPr/>
      <dgm:t>
        <a:bodyPr/>
        <a:lstStyle/>
        <a:p>
          <a:r>
            <a:rPr lang="kk-KZ" dirty="0">
              <a:solidFill>
                <a:schemeClr val="tx1"/>
              </a:solidFill>
              <a:latin typeface="Times New Roman" panose="02020603050405020304" pitchFamily="18" charset="0"/>
              <a:cs typeface="Times New Roman" panose="02020603050405020304" pitchFamily="18" charset="0"/>
            </a:rPr>
            <a:t>Негізгі өндірістік жұмысшылардың жалпы санын есептеу</a:t>
          </a:r>
          <a:endParaRPr lang="ru-KZ" dirty="0">
            <a:solidFill>
              <a:schemeClr val="tx1"/>
            </a:solidFill>
            <a:latin typeface="Times New Roman" panose="02020603050405020304" pitchFamily="18" charset="0"/>
            <a:cs typeface="Times New Roman" panose="02020603050405020304" pitchFamily="18" charset="0"/>
          </a:endParaRPr>
        </a:p>
      </dgm:t>
    </dgm:pt>
    <dgm:pt modelId="{76F7A04C-528D-4B03-9CE3-92E7FD51EADE}" type="par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8FF45D5-42F7-4913-BC72-AC1D136F9ED6}" type="sibTrans" cxnId="{0281DC42-390B-454C-84A7-279220D923A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25DC038-5E17-4358-A408-3F8FD769F6DB}">
      <dgm:prSet/>
      <dgm:spPr>
        <a:blipFill>
          <a:blip xmlns:r="http://schemas.openxmlformats.org/officeDocument/2006/relationships" r:embed="rId1"/>
          <a:stretch>
            <a:fillRect/>
          </a:stretch>
        </a:blipFill>
      </dgm:spPr>
      <dgm:t>
        <a:bodyPr/>
        <a:lstStyle/>
        <a:p>
          <a:r>
            <a:rPr lang="ru-KZ">
              <a:noFill/>
            </a:rPr>
            <a:t> </a:t>
          </a:r>
        </a:p>
      </dgm:t>
    </dgm:pt>
    <dgm:pt modelId="{91FC56CD-336C-4AB8-955A-93D5A093FEC2}" type="par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FB6BCC-6B47-44EE-8353-A526FDB40476}" type="sibTrans" cxnId="{741E8B9B-0FF3-4170-993D-8BE72087BD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467974E-99F8-49E5-954A-EC1C4339A638}">
      <dgm:prSet/>
      <dgm:spPr/>
      <dgm:t>
        <a:bodyPr/>
        <a:lstStyle/>
        <a:p>
          <a:r>
            <a:rPr lang="ru-KZ">
              <a:noFill/>
            </a:rPr>
            <a:t> </a:t>
          </a:r>
        </a:p>
      </dgm:t>
    </dgm:pt>
    <dgm:pt modelId="{45186F8F-482A-4341-9960-977FBC4FE894}" type="par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3814E8-BA3C-4C4E-976B-9F3F8A88BE0E}" type="sibTrans" cxnId="{BA178905-AB66-4B5C-8732-FA030994AD4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3ADB5AB-F5CE-4A22-9440-4F16D72D6B47}">
      <dgm:prSet/>
      <dgm:spPr/>
      <dgm:t>
        <a:bodyPr/>
        <a:lstStyle/>
        <a:p>
          <a:r>
            <a:rPr lang="ru-KZ">
              <a:noFill/>
            </a:rPr>
            <a:t> </a:t>
          </a:r>
        </a:p>
      </dgm:t>
    </dgm:pt>
    <dgm:pt modelId="{5A08A540-196B-453E-9F95-B040075C8F92}" type="par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5B03FD-9980-4D06-A851-317CF1957EF0}" type="sibTrans" cxnId="{91A4B4AC-0F37-4A71-82CD-DCCE80E611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1C87B17-E822-49F9-B244-5FAD4ABC076E}">
      <dgm:prSet/>
      <dgm:spPr/>
      <dgm:t>
        <a:bodyPr/>
        <a:lstStyle/>
        <a:p>
          <a:r>
            <a:rPr lang="ru-KZ">
              <a:noFill/>
            </a:rPr>
            <a:t> </a:t>
          </a:r>
        </a:p>
      </dgm:t>
    </dgm:pt>
    <dgm:pt modelId="{85903D48-4D26-459F-BA79-ED3BA2999A76}" type="par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ECB88D-276D-4E49-88A5-77138A569572}" type="sibTrans" cxnId="{3AD655AF-5185-4A67-9660-CF61FF4342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87C590D-EC20-4151-9B59-56CD88EF7DDF}">
      <dgm:prSet/>
      <dgm:spPr/>
      <dgm:t>
        <a:bodyPr/>
        <a:lstStyle/>
        <a:p>
          <a:r>
            <a:rPr lang="ru-KZ">
              <a:noFill/>
            </a:rPr>
            <a:t> </a:t>
          </a:r>
        </a:p>
      </dgm:t>
    </dgm:pt>
    <dgm:pt modelId="{3152D9C4-0BEE-4224-B6B1-1A615ADC7069}" type="par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9A752A4-24C8-4E3C-8752-EB61B39F7A9F}" type="sibTrans" cxnId="{01D772F9-5EFB-49FA-9D4A-E653C115032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6B08250-EA29-4600-8AF8-6E5F554DD3FA}" type="pres">
      <dgm:prSet presAssocID="{0321F0ED-AB87-4E4C-B7CD-644F7D526831}" presName="linear" presStyleCnt="0">
        <dgm:presLayoutVars>
          <dgm:dir/>
          <dgm:animLvl val="lvl"/>
          <dgm:resizeHandles val="exact"/>
        </dgm:presLayoutVars>
      </dgm:prSet>
      <dgm:spPr/>
    </dgm:pt>
    <dgm:pt modelId="{0BEAB14E-CA00-438B-8E69-95B1B99EA632}" type="pres">
      <dgm:prSet presAssocID="{F4329705-133F-47A9-A14A-84CD0146FC3C}" presName="parentLin" presStyleCnt="0"/>
      <dgm:spPr/>
    </dgm:pt>
    <dgm:pt modelId="{31FBE432-B33A-4C61-9FFA-061B8166D1F3}" type="pres">
      <dgm:prSet presAssocID="{F4329705-133F-47A9-A14A-84CD0146FC3C}" presName="parentLeftMargin" presStyleLbl="node1" presStyleIdx="0" presStyleCnt="1"/>
      <dgm:spPr/>
    </dgm:pt>
    <dgm:pt modelId="{C48F288F-8502-4983-8AE4-C3DA23D30CDA}" type="pres">
      <dgm:prSet presAssocID="{F4329705-133F-47A9-A14A-84CD0146FC3C}" presName="parentText" presStyleLbl="node1" presStyleIdx="0" presStyleCnt="1">
        <dgm:presLayoutVars>
          <dgm:chMax val="0"/>
          <dgm:bulletEnabled val="1"/>
        </dgm:presLayoutVars>
      </dgm:prSet>
      <dgm:spPr/>
    </dgm:pt>
    <dgm:pt modelId="{4B48AC61-D3C3-48CB-BA00-A1C18F44BE69}" type="pres">
      <dgm:prSet presAssocID="{F4329705-133F-47A9-A14A-84CD0146FC3C}" presName="negativeSpace" presStyleCnt="0"/>
      <dgm:spPr/>
    </dgm:pt>
    <dgm:pt modelId="{8CF8A7C2-6767-4B7B-A3C1-51DFF213EA3F}" type="pres">
      <dgm:prSet presAssocID="{F4329705-133F-47A9-A14A-84CD0146FC3C}" presName="childText" presStyleLbl="conFgAcc1" presStyleIdx="0" presStyleCnt="1">
        <dgm:presLayoutVars>
          <dgm:bulletEnabled val="1"/>
        </dgm:presLayoutVars>
      </dgm:prSet>
      <dgm:spPr/>
    </dgm:pt>
  </dgm:ptLst>
  <dgm:cxnLst>
    <dgm:cxn modelId="{690A3902-1A69-428F-91D5-64BA65C0B9F2}" type="presOf" srcId="{F4329705-133F-47A9-A14A-84CD0146FC3C}" destId="{31FBE432-B33A-4C61-9FFA-061B8166D1F3}" srcOrd="0" destOrd="0" presId="urn:microsoft.com/office/officeart/2005/8/layout/list1"/>
    <dgm:cxn modelId="{BA178905-AB66-4B5C-8732-FA030994AD4E}" srcId="{F4329705-133F-47A9-A14A-84CD0146FC3C}" destId="{9467974E-99F8-49E5-954A-EC1C4339A638}" srcOrd="1" destOrd="0" parTransId="{45186F8F-482A-4341-9960-977FBC4FE894}" sibTransId="{1C3814E8-BA3C-4C4E-976B-9F3F8A88BE0E}"/>
    <dgm:cxn modelId="{4038552D-DF02-4E8A-8D68-7DDDDA62A5C5}" type="presOf" srcId="{03ADB5AB-F5CE-4A22-9440-4F16D72D6B47}" destId="{8CF8A7C2-6767-4B7B-A3C1-51DFF213EA3F}" srcOrd="0" destOrd="2" presId="urn:microsoft.com/office/officeart/2005/8/layout/list1"/>
    <dgm:cxn modelId="{F971D72F-D5AA-4FCD-A89E-9623738A5C94}" type="presOf" srcId="{A1C87B17-E822-49F9-B244-5FAD4ABC076E}" destId="{8CF8A7C2-6767-4B7B-A3C1-51DFF213EA3F}" srcOrd="0" destOrd="3" presId="urn:microsoft.com/office/officeart/2005/8/layout/list1"/>
    <dgm:cxn modelId="{0281DC42-390B-454C-84A7-279220D923AE}" srcId="{0321F0ED-AB87-4E4C-B7CD-644F7D526831}" destId="{F4329705-133F-47A9-A14A-84CD0146FC3C}" srcOrd="0" destOrd="0" parTransId="{76F7A04C-528D-4B03-9CE3-92E7FD51EADE}" sibTransId="{38FF45D5-42F7-4913-BC72-AC1D136F9ED6}"/>
    <dgm:cxn modelId="{9D80E843-25C2-4041-8569-27CC6A58ED18}" type="presOf" srcId="{B87C590D-EC20-4151-9B59-56CD88EF7DDF}" destId="{8CF8A7C2-6767-4B7B-A3C1-51DFF213EA3F}" srcOrd="0" destOrd="4" presId="urn:microsoft.com/office/officeart/2005/8/layout/list1"/>
    <dgm:cxn modelId="{741E8B9B-0FF3-4170-993D-8BE72087BD24}" srcId="{F4329705-133F-47A9-A14A-84CD0146FC3C}" destId="{025DC038-5E17-4358-A408-3F8FD769F6DB}" srcOrd="0" destOrd="0" parTransId="{91FC56CD-336C-4AB8-955A-93D5A093FEC2}" sibTransId="{C7FB6BCC-6B47-44EE-8353-A526FDB40476}"/>
    <dgm:cxn modelId="{2F2D629C-E064-4B0A-BE83-03B8A28AB7C7}" type="presOf" srcId="{0321F0ED-AB87-4E4C-B7CD-644F7D526831}" destId="{16B08250-EA29-4600-8AF8-6E5F554DD3FA}" srcOrd="0" destOrd="0" presId="urn:microsoft.com/office/officeart/2005/8/layout/list1"/>
    <dgm:cxn modelId="{91A4B4AC-0F37-4A71-82CD-DCCE80E61128}" srcId="{F4329705-133F-47A9-A14A-84CD0146FC3C}" destId="{03ADB5AB-F5CE-4A22-9440-4F16D72D6B47}" srcOrd="2" destOrd="0" parTransId="{5A08A540-196B-453E-9F95-B040075C8F92}" sibTransId="{465B03FD-9980-4D06-A851-317CF1957EF0}"/>
    <dgm:cxn modelId="{3AD655AF-5185-4A67-9660-CF61FF4342A3}" srcId="{F4329705-133F-47A9-A14A-84CD0146FC3C}" destId="{A1C87B17-E822-49F9-B244-5FAD4ABC076E}" srcOrd="3" destOrd="0" parTransId="{85903D48-4D26-459F-BA79-ED3BA2999A76}" sibTransId="{97ECB88D-276D-4E49-88A5-77138A569572}"/>
    <dgm:cxn modelId="{67D268CF-D1FE-4866-A17D-3E2D5278DA80}" type="presOf" srcId="{025DC038-5E17-4358-A408-3F8FD769F6DB}" destId="{8CF8A7C2-6767-4B7B-A3C1-51DFF213EA3F}" srcOrd="0" destOrd="0" presId="urn:microsoft.com/office/officeart/2005/8/layout/list1"/>
    <dgm:cxn modelId="{309632F7-6325-4327-888A-40660E28968D}" type="presOf" srcId="{9467974E-99F8-49E5-954A-EC1C4339A638}" destId="{8CF8A7C2-6767-4B7B-A3C1-51DFF213EA3F}" srcOrd="0" destOrd="1" presId="urn:microsoft.com/office/officeart/2005/8/layout/list1"/>
    <dgm:cxn modelId="{01D772F9-5EFB-49FA-9D4A-E653C1150324}" srcId="{F4329705-133F-47A9-A14A-84CD0146FC3C}" destId="{B87C590D-EC20-4151-9B59-56CD88EF7DDF}" srcOrd="4" destOrd="0" parTransId="{3152D9C4-0BEE-4224-B6B1-1A615ADC7069}" sibTransId="{A9A752A4-24C8-4E3C-8752-EB61B39F7A9F}"/>
    <dgm:cxn modelId="{AF8CC1FF-CAE9-44D7-8472-F67F3FF2C633}" type="presOf" srcId="{F4329705-133F-47A9-A14A-84CD0146FC3C}" destId="{C48F288F-8502-4983-8AE4-C3DA23D30CDA}" srcOrd="1" destOrd="0" presId="urn:microsoft.com/office/officeart/2005/8/layout/list1"/>
    <dgm:cxn modelId="{534B1B96-4AFB-4843-8042-316946EC5E06}" type="presParOf" srcId="{16B08250-EA29-4600-8AF8-6E5F554DD3FA}" destId="{0BEAB14E-CA00-438B-8E69-95B1B99EA632}" srcOrd="0" destOrd="0" presId="urn:microsoft.com/office/officeart/2005/8/layout/list1"/>
    <dgm:cxn modelId="{ADA32A79-F7CA-4267-BD9A-0E3024155B97}" type="presParOf" srcId="{0BEAB14E-CA00-438B-8E69-95B1B99EA632}" destId="{31FBE432-B33A-4C61-9FFA-061B8166D1F3}" srcOrd="0" destOrd="0" presId="urn:microsoft.com/office/officeart/2005/8/layout/list1"/>
    <dgm:cxn modelId="{E903D534-3668-4BB2-9494-2325D673F1A6}" type="presParOf" srcId="{0BEAB14E-CA00-438B-8E69-95B1B99EA632}" destId="{C48F288F-8502-4983-8AE4-C3DA23D30CDA}" srcOrd="1" destOrd="0" presId="urn:microsoft.com/office/officeart/2005/8/layout/list1"/>
    <dgm:cxn modelId="{7869FF89-CC05-4881-A0C4-33EAA8AAADA9}" type="presParOf" srcId="{16B08250-EA29-4600-8AF8-6E5F554DD3FA}" destId="{4B48AC61-D3C3-48CB-BA00-A1C18F44BE69}" srcOrd="1" destOrd="0" presId="urn:microsoft.com/office/officeart/2005/8/layout/list1"/>
    <dgm:cxn modelId="{DB021BB0-A618-4FCF-90AC-974EB6C6B0A8}" type="presParOf" srcId="{16B08250-EA29-4600-8AF8-6E5F554DD3FA}" destId="{8CF8A7C2-6767-4B7B-A3C1-51DFF213EA3F}"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B8679FD-2AC8-48FD-96D4-24315BBCC28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KZ"/>
        </a:p>
      </dgm:t>
    </dgm:pt>
    <dgm:pt modelId="{9E2E2711-F61C-4442-B8D7-59E388024A44}">
      <dgm:prSet phldrT="[Текст]"/>
      <dgm:spPr/>
      <dgm:t>
        <a:bodyPr/>
        <a:lstStyle/>
        <a:p>
          <a:pPr>
            <a:lnSpc>
              <a:spcPct val="100000"/>
            </a:lnSpc>
            <a:spcBef>
              <a:spcPts val="0"/>
            </a:spcBef>
            <a:spcAft>
              <a:spcPts val="0"/>
            </a:spcAft>
          </a:pPr>
          <a:r>
            <a:rPr lang="kk-KZ" b="1" i="0" dirty="0">
              <a:solidFill>
                <a:schemeClr val="tx1"/>
              </a:solidFill>
              <a:latin typeface="Times New Roman" panose="02020603050405020304" pitchFamily="18" charset="0"/>
              <a:cs typeface="Times New Roman" panose="02020603050405020304" pitchFamily="18" charset="0"/>
            </a:rPr>
            <a:t>Персоналдың сандық сипаттамасы </a:t>
          </a:r>
          <a:endParaRPr lang="ru-KZ" b="1" i="0" dirty="0">
            <a:solidFill>
              <a:schemeClr val="tx1"/>
            </a:solidFill>
            <a:latin typeface="Times New Roman" panose="02020603050405020304" pitchFamily="18" charset="0"/>
            <a:cs typeface="Times New Roman" panose="02020603050405020304" pitchFamily="18" charset="0"/>
          </a:endParaRPr>
        </a:p>
      </dgm:t>
    </dgm:pt>
    <dgm:pt modelId="{CED2E124-6972-4C27-9ACE-717B7DC69CE8}" type="parTrans" cxnId="{9B7BAAB1-BBCB-4DAD-B493-63E402D50CEE}">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655E989C-979D-4D6C-A7D3-8B4B0DE15E2E}" type="sibTrans" cxnId="{9B7BAAB1-BBCB-4DAD-B493-63E402D50CEE}">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8BBB47CC-CC2C-48D1-8BA7-0E2EFA0479C1}">
      <dgm:prSet phldrT="[Текст]" custT="1"/>
      <dgm:spPr/>
      <dgm:t>
        <a:bodyPr/>
        <a:lstStyle/>
        <a:p>
          <a:pPr>
            <a:lnSpc>
              <a:spcPct val="100000"/>
            </a:lnSpc>
            <a:spcBef>
              <a:spcPts val="0"/>
            </a:spcBef>
            <a:spcAft>
              <a:spcPts val="0"/>
            </a:spcAft>
          </a:pPr>
          <a:r>
            <a:rPr lang="kk-KZ" sz="1400" b="1" i="0" dirty="0">
              <a:solidFill>
                <a:schemeClr val="tx1"/>
              </a:solidFill>
              <a:latin typeface="Times New Roman" panose="02020603050405020304" pitchFamily="18" charset="0"/>
              <a:cs typeface="Times New Roman" panose="02020603050405020304" pitchFamily="18" charset="0"/>
            </a:rPr>
            <a:t>Тізімдік саны</a:t>
          </a:r>
        </a:p>
        <a:p>
          <a:pPr>
            <a:lnSpc>
              <a:spcPct val="100000"/>
            </a:lnSpc>
            <a:spcBef>
              <a:spcPts val="0"/>
            </a:spcBef>
            <a:spcAft>
              <a:spcPts val="0"/>
            </a:spcAft>
          </a:pPr>
          <a:r>
            <a:rPr lang="kk-KZ" sz="1400" i="0" dirty="0">
              <a:solidFill>
                <a:schemeClr val="tx1"/>
              </a:solidFill>
              <a:latin typeface="Times New Roman" panose="02020603050405020304" pitchFamily="18" charset="0"/>
              <a:cs typeface="Times New Roman" panose="02020603050405020304" pitchFamily="18" charset="0"/>
            </a:rPr>
            <a:t>нақты бір күндегі сол күні қабылданған және кеткен жұмысшыларды ескере отырып анықталған тізімдік құрам жұмысшыларының сандық көрсеткіші.</a:t>
          </a:r>
          <a:endParaRPr lang="ru-KZ" sz="1400" i="0" dirty="0">
            <a:solidFill>
              <a:schemeClr val="tx1"/>
            </a:solidFill>
            <a:latin typeface="Times New Roman" panose="02020603050405020304" pitchFamily="18" charset="0"/>
            <a:cs typeface="Times New Roman" panose="02020603050405020304" pitchFamily="18" charset="0"/>
          </a:endParaRPr>
        </a:p>
      </dgm:t>
    </dgm:pt>
    <dgm:pt modelId="{F907EEF3-57F4-4AC4-8870-82FC8610A413}" type="parTrans" cxnId="{3725E04F-072E-4022-8C1B-7EEFF318D21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590D050D-54B1-45C1-BD07-6BD8193642E3}" type="sibTrans" cxnId="{3725E04F-072E-4022-8C1B-7EEFF318D21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497CA521-71B1-424F-AB21-AC5F4BD5F3CA}">
      <dgm:prSet phldrT="[Текст]" custT="1"/>
      <dgm:spPr/>
      <dgm:t>
        <a:bodyPr/>
        <a:lstStyle/>
        <a:p>
          <a:pPr>
            <a:lnSpc>
              <a:spcPct val="100000"/>
            </a:lnSpc>
            <a:spcBef>
              <a:spcPts val="0"/>
            </a:spcBef>
            <a:spcAft>
              <a:spcPts val="0"/>
            </a:spcAft>
          </a:pPr>
          <a:r>
            <a:rPr lang="kk-KZ" sz="1400" b="1" i="0" dirty="0">
              <a:solidFill>
                <a:schemeClr val="tx1"/>
              </a:solidFill>
              <a:latin typeface="Times New Roman" panose="02020603050405020304" pitchFamily="18" charset="0"/>
              <a:cs typeface="Times New Roman" panose="02020603050405020304" pitchFamily="18" charset="0"/>
            </a:rPr>
            <a:t>Келу саны</a:t>
          </a:r>
        </a:p>
        <a:p>
          <a:pPr>
            <a:lnSpc>
              <a:spcPct val="100000"/>
            </a:lnSpc>
            <a:spcBef>
              <a:spcPts val="0"/>
            </a:spcBef>
            <a:spcAft>
              <a:spcPts val="0"/>
            </a:spcAft>
          </a:pPr>
          <a:r>
            <a:rPr lang="kk-KZ" sz="1400" i="0" dirty="0">
              <a:solidFill>
                <a:schemeClr val="tx1"/>
              </a:solidFill>
              <a:latin typeface="Times New Roman" panose="02020603050405020304" pitchFamily="18" charset="0"/>
              <a:cs typeface="Times New Roman" panose="02020603050405020304" pitchFamily="18" charset="0"/>
            </a:rPr>
            <a:t>өндірістік тапсырманы орындау үшін жұмысқа келген тізімдік құрам жұмысшыларының есептік саны, іс сапардағы жұмысшылар да келу тізіміне қосылады</a:t>
          </a:r>
          <a:endParaRPr lang="ru-KZ" sz="1400" i="0" dirty="0">
            <a:solidFill>
              <a:schemeClr val="tx1"/>
            </a:solidFill>
            <a:latin typeface="Times New Roman" panose="02020603050405020304" pitchFamily="18" charset="0"/>
            <a:cs typeface="Times New Roman" panose="02020603050405020304" pitchFamily="18" charset="0"/>
          </a:endParaRPr>
        </a:p>
      </dgm:t>
    </dgm:pt>
    <dgm:pt modelId="{D55F95AF-F8E4-4BE7-BBF8-2ECFBA641CC3}" type="parTrans" cxnId="{53A98B8E-D0AD-41D3-BD0C-5B35F9BF1A5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B16925B2-EC32-4C6A-93C6-22C2620FBD98}" type="sibTrans" cxnId="{53A98B8E-D0AD-41D3-BD0C-5B35F9BF1A56}">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F890494B-E5DC-4473-B722-BB36528D5C07}">
      <dgm:prSet custT="1"/>
      <dgm:spPr/>
      <dgm:t>
        <a:bodyPr/>
        <a:lstStyle/>
        <a:p>
          <a:pPr>
            <a:lnSpc>
              <a:spcPct val="100000"/>
            </a:lnSpc>
            <a:spcBef>
              <a:spcPts val="0"/>
            </a:spcBef>
            <a:spcAft>
              <a:spcPts val="0"/>
            </a:spcAft>
          </a:pPr>
          <a:r>
            <a:rPr lang="kk-KZ" sz="1400" b="1" i="0" dirty="0">
              <a:solidFill>
                <a:schemeClr val="tx1"/>
              </a:solidFill>
              <a:latin typeface="Times New Roman" panose="02020603050405020304" pitchFamily="18" charset="0"/>
              <a:cs typeface="Times New Roman" panose="02020603050405020304" pitchFamily="18" charset="0"/>
            </a:rPr>
            <a:t>Орташа тізімдік саны</a:t>
          </a:r>
        </a:p>
        <a:p>
          <a:pPr>
            <a:lnSpc>
              <a:spcPct val="100000"/>
            </a:lnSpc>
            <a:spcBef>
              <a:spcPts val="0"/>
            </a:spcBef>
            <a:spcAft>
              <a:spcPts val="0"/>
            </a:spcAft>
          </a:pPr>
          <a:r>
            <a:rPr lang="kk-KZ" sz="1400" i="0" dirty="0">
              <a:solidFill>
                <a:schemeClr val="tx1"/>
              </a:solidFill>
              <a:latin typeface="Times New Roman" panose="02020603050405020304" pitchFamily="18" charset="0"/>
              <a:cs typeface="Times New Roman" panose="02020603050405020304" pitchFamily="18" charset="0"/>
            </a:rPr>
            <a:t>жұмысшылардың белгілі бір уақыт кезеңіндегі орташа саны</a:t>
          </a:r>
          <a:endParaRPr lang="ru-KZ" sz="1400" i="0" dirty="0">
            <a:solidFill>
              <a:schemeClr val="tx1"/>
            </a:solidFill>
            <a:latin typeface="Times New Roman" panose="02020603050405020304" pitchFamily="18" charset="0"/>
            <a:cs typeface="Times New Roman" panose="02020603050405020304" pitchFamily="18" charset="0"/>
          </a:endParaRPr>
        </a:p>
      </dgm:t>
    </dgm:pt>
    <dgm:pt modelId="{1D35E174-7067-47BF-8490-A291E88F4154}" type="parTrans" cxnId="{02C2C563-C04C-45C3-A15B-B1AEB16A6479}">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C48121C5-C096-4DBD-AF58-A769D6E9F103}" type="sibTrans" cxnId="{02C2C563-C04C-45C3-A15B-B1AEB16A6479}">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FC2E6CB3-2022-4BED-A7A8-37B3C14EB1E8}">
      <dgm:prSet custT="1"/>
      <dgm:spPr/>
      <dgm:t>
        <a:bodyPr/>
        <a:lstStyle/>
        <a:p>
          <a:pPr>
            <a:lnSpc>
              <a:spcPct val="100000"/>
            </a:lnSpc>
            <a:spcBef>
              <a:spcPts val="0"/>
            </a:spcBef>
            <a:spcAft>
              <a:spcPts val="0"/>
            </a:spcAft>
          </a:pPr>
          <a:r>
            <a:rPr lang="kk-KZ" sz="1600" b="1" i="0" dirty="0">
              <a:solidFill>
                <a:schemeClr val="tx1"/>
              </a:solidFill>
              <a:latin typeface="Times New Roman" panose="02020603050405020304" pitchFamily="18" charset="0"/>
              <a:cs typeface="Times New Roman" panose="02020603050405020304" pitchFamily="18" charset="0"/>
            </a:rPr>
            <a:t>Тұрақты жұмысшылар</a:t>
          </a:r>
        </a:p>
        <a:p>
          <a:pPr>
            <a:lnSpc>
              <a:spcPct val="100000"/>
            </a:lnSpc>
            <a:spcBef>
              <a:spcPts val="0"/>
            </a:spcBef>
            <a:spcAft>
              <a:spcPts val="0"/>
            </a:spcAft>
          </a:pPr>
          <a:r>
            <a:rPr lang="kk-KZ" sz="1600" i="0" dirty="0">
              <a:solidFill>
                <a:schemeClr val="tx1"/>
              </a:solidFill>
              <a:latin typeface="Times New Roman" panose="02020603050405020304" pitchFamily="18" charset="0"/>
              <a:cs typeface="Times New Roman" panose="02020603050405020304" pitchFamily="18" charset="0"/>
            </a:rPr>
            <a:t>(бір жылдан астам уақытқа қабылданған)</a:t>
          </a:r>
          <a:endParaRPr lang="ru-RU" sz="1600" i="0" dirty="0">
            <a:solidFill>
              <a:schemeClr val="tx1"/>
            </a:solidFill>
            <a:latin typeface="Times New Roman" panose="02020603050405020304" pitchFamily="18" charset="0"/>
            <a:cs typeface="Times New Roman" panose="02020603050405020304" pitchFamily="18" charset="0"/>
          </a:endParaRPr>
        </a:p>
      </dgm:t>
    </dgm:pt>
    <dgm:pt modelId="{7BADDDA6-9EC8-4E83-8080-0330FEB46A8E}" type="parTrans" cxnId="{3FBB2E10-AD09-41E5-9944-6FCCAD1059E1}">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1A90FCFD-B958-463E-B948-E6E3AF54DC84}" type="sibTrans" cxnId="{3FBB2E10-AD09-41E5-9944-6FCCAD1059E1}">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19D22A92-36A0-46DF-B0AB-1BAC9A2D4A77}">
      <dgm:prSet custT="1"/>
      <dgm:spPr/>
      <dgm:t>
        <a:bodyPr/>
        <a:lstStyle/>
        <a:p>
          <a:pPr>
            <a:lnSpc>
              <a:spcPct val="100000"/>
            </a:lnSpc>
            <a:spcBef>
              <a:spcPts val="0"/>
            </a:spcBef>
            <a:spcAft>
              <a:spcPts val="0"/>
            </a:spcAft>
          </a:pPr>
          <a:r>
            <a:rPr lang="kk-KZ" sz="1600" b="1" i="0" dirty="0">
              <a:solidFill>
                <a:schemeClr val="tx1"/>
              </a:solidFill>
              <a:latin typeface="Times New Roman" panose="02020603050405020304" pitchFamily="18" charset="0"/>
              <a:cs typeface="Times New Roman" panose="02020603050405020304" pitchFamily="18" charset="0"/>
            </a:rPr>
            <a:t>Уақытша жұмысшылар</a:t>
          </a:r>
        </a:p>
        <a:p>
          <a:pPr>
            <a:lnSpc>
              <a:spcPct val="100000"/>
            </a:lnSpc>
            <a:spcBef>
              <a:spcPts val="0"/>
            </a:spcBef>
            <a:spcAft>
              <a:spcPts val="0"/>
            </a:spcAft>
          </a:pPr>
          <a:r>
            <a:rPr lang="kk-KZ" sz="1600" i="0" dirty="0">
              <a:solidFill>
                <a:schemeClr val="tx1"/>
              </a:solidFill>
              <a:latin typeface="Times New Roman" panose="02020603050405020304" pitchFamily="18" charset="0"/>
              <a:cs typeface="Times New Roman" panose="02020603050405020304" pitchFamily="18" charset="0"/>
            </a:rPr>
            <a:t>(2 айдан аспайтын мерзімге қабылданған)</a:t>
          </a:r>
          <a:endParaRPr lang="ru-RU" sz="1600" i="0" dirty="0">
            <a:solidFill>
              <a:schemeClr val="tx1"/>
            </a:solidFill>
            <a:latin typeface="Times New Roman" panose="02020603050405020304" pitchFamily="18" charset="0"/>
            <a:cs typeface="Times New Roman" panose="02020603050405020304" pitchFamily="18" charset="0"/>
          </a:endParaRPr>
        </a:p>
      </dgm:t>
    </dgm:pt>
    <dgm:pt modelId="{33D2FACB-9DFE-4950-A2B9-5F22C77462CE}" type="parTrans" cxnId="{0E28E3D5-6079-4E4F-9129-AB823B108C00}">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98F66322-C92A-47B6-89B4-2097A050F14E}" type="sibTrans" cxnId="{0E28E3D5-6079-4E4F-9129-AB823B108C00}">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5F75D505-E905-4B1F-AEEC-69757A06F556}">
      <dgm:prSet custT="1"/>
      <dgm:spPr/>
      <dgm:t>
        <a:bodyPr/>
        <a:lstStyle/>
        <a:p>
          <a:pPr>
            <a:lnSpc>
              <a:spcPct val="100000"/>
            </a:lnSpc>
            <a:spcBef>
              <a:spcPts val="0"/>
            </a:spcBef>
            <a:spcAft>
              <a:spcPts val="0"/>
            </a:spcAft>
          </a:pPr>
          <a:r>
            <a:rPr lang="kk-KZ" sz="1600" b="1" i="0" dirty="0">
              <a:solidFill>
                <a:schemeClr val="tx1"/>
              </a:solidFill>
              <a:latin typeface="Times New Roman" panose="02020603050405020304" pitchFamily="18" charset="0"/>
              <a:cs typeface="Times New Roman" panose="02020603050405020304" pitchFamily="18" charset="0"/>
            </a:rPr>
            <a:t>Маусымдық жұмысшылар</a:t>
          </a:r>
        </a:p>
        <a:p>
          <a:pPr>
            <a:lnSpc>
              <a:spcPct val="100000"/>
            </a:lnSpc>
            <a:spcBef>
              <a:spcPts val="0"/>
            </a:spcBef>
            <a:spcAft>
              <a:spcPts val="0"/>
            </a:spcAft>
          </a:pPr>
          <a:r>
            <a:rPr lang="kk-KZ" sz="1600" i="0" dirty="0">
              <a:solidFill>
                <a:schemeClr val="tx1"/>
              </a:solidFill>
              <a:latin typeface="Times New Roman" panose="02020603050405020304" pitchFamily="18" charset="0"/>
              <a:cs typeface="Times New Roman" panose="02020603050405020304" pitchFamily="18" charset="0"/>
            </a:rPr>
            <a:t>(маусымдық сипаттағы жұмысқа 6 айдан аспайтын уақытқа қабылданған)</a:t>
          </a:r>
          <a:endParaRPr lang="ru-RU" sz="1600" i="0" dirty="0">
            <a:solidFill>
              <a:schemeClr val="tx1"/>
            </a:solidFill>
            <a:latin typeface="Times New Roman" panose="02020603050405020304" pitchFamily="18" charset="0"/>
            <a:cs typeface="Times New Roman" panose="02020603050405020304" pitchFamily="18" charset="0"/>
          </a:endParaRPr>
        </a:p>
      </dgm:t>
    </dgm:pt>
    <dgm:pt modelId="{E106CC79-58A4-4235-9C41-69FDCAC4BB40}" type="parTrans" cxnId="{048B7E6A-CDDA-46EE-AC87-139DF75DE7FD}">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FA8D5E73-26A8-4FAC-9523-8A032FF1B7ED}" type="sibTrans" cxnId="{048B7E6A-CDDA-46EE-AC87-139DF75DE7FD}">
      <dgm:prSet/>
      <dgm:spPr/>
      <dgm:t>
        <a:bodyPr/>
        <a:lstStyle/>
        <a:p>
          <a:pPr>
            <a:lnSpc>
              <a:spcPct val="100000"/>
            </a:lnSpc>
            <a:spcBef>
              <a:spcPts val="0"/>
            </a:spcBef>
            <a:spcAft>
              <a:spcPts val="0"/>
            </a:spcAft>
          </a:pPr>
          <a:endParaRPr lang="ru-KZ" i="0">
            <a:solidFill>
              <a:schemeClr val="tx1"/>
            </a:solidFill>
            <a:latin typeface="Times New Roman" panose="02020603050405020304" pitchFamily="18" charset="0"/>
            <a:cs typeface="Times New Roman" panose="02020603050405020304" pitchFamily="18" charset="0"/>
          </a:endParaRPr>
        </a:p>
      </dgm:t>
    </dgm:pt>
    <dgm:pt modelId="{C80556BE-0528-482D-A786-D37CC428C2FF}" type="pres">
      <dgm:prSet presAssocID="{CB8679FD-2AC8-48FD-96D4-24315BBCC28A}" presName="Name0" presStyleCnt="0">
        <dgm:presLayoutVars>
          <dgm:chPref val="1"/>
          <dgm:dir/>
          <dgm:animOne val="branch"/>
          <dgm:animLvl val="lvl"/>
          <dgm:resizeHandles val="exact"/>
        </dgm:presLayoutVars>
      </dgm:prSet>
      <dgm:spPr/>
    </dgm:pt>
    <dgm:pt modelId="{89AAA577-AB49-49B5-ACDB-2083B5FA8D01}" type="pres">
      <dgm:prSet presAssocID="{9E2E2711-F61C-4442-B8D7-59E388024A44}" presName="root1" presStyleCnt="0"/>
      <dgm:spPr/>
    </dgm:pt>
    <dgm:pt modelId="{91651874-BD5F-4A85-991F-B5B5B6F4C749}" type="pres">
      <dgm:prSet presAssocID="{9E2E2711-F61C-4442-B8D7-59E388024A44}" presName="LevelOneTextNode" presStyleLbl="node0" presStyleIdx="0" presStyleCnt="1">
        <dgm:presLayoutVars>
          <dgm:chPref val="3"/>
        </dgm:presLayoutVars>
      </dgm:prSet>
      <dgm:spPr/>
    </dgm:pt>
    <dgm:pt modelId="{0DF5D104-0C9D-4033-8361-4E8DAEFB7C90}" type="pres">
      <dgm:prSet presAssocID="{9E2E2711-F61C-4442-B8D7-59E388024A44}" presName="level2hierChild" presStyleCnt="0"/>
      <dgm:spPr/>
    </dgm:pt>
    <dgm:pt modelId="{BBB8D547-A75B-4974-AB96-7627A1A9C3B0}" type="pres">
      <dgm:prSet presAssocID="{F907EEF3-57F4-4AC4-8870-82FC8610A413}" presName="conn2-1" presStyleLbl="parChTrans1D2" presStyleIdx="0" presStyleCnt="3"/>
      <dgm:spPr/>
    </dgm:pt>
    <dgm:pt modelId="{5A7669BE-9EFB-438C-B9CF-F912D58529F6}" type="pres">
      <dgm:prSet presAssocID="{F907EEF3-57F4-4AC4-8870-82FC8610A413}" presName="connTx" presStyleLbl="parChTrans1D2" presStyleIdx="0" presStyleCnt="3"/>
      <dgm:spPr/>
    </dgm:pt>
    <dgm:pt modelId="{06161E71-32F7-4217-B7C2-04166F674249}" type="pres">
      <dgm:prSet presAssocID="{8BBB47CC-CC2C-48D1-8BA7-0E2EFA0479C1}" presName="root2" presStyleCnt="0"/>
      <dgm:spPr/>
    </dgm:pt>
    <dgm:pt modelId="{E0F7FC7D-DF8C-424A-BFF3-F66C2A564CA1}" type="pres">
      <dgm:prSet presAssocID="{8BBB47CC-CC2C-48D1-8BA7-0E2EFA0479C1}" presName="LevelTwoTextNode" presStyleLbl="node2" presStyleIdx="0" presStyleCnt="3" custScaleY="142552">
        <dgm:presLayoutVars>
          <dgm:chPref val="3"/>
        </dgm:presLayoutVars>
      </dgm:prSet>
      <dgm:spPr/>
    </dgm:pt>
    <dgm:pt modelId="{039B8849-12A1-400E-B71E-CC9F3868D719}" type="pres">
      <dgm:prSet presAssocID="{8BBB47CC-CC2C-48D1-8BA7-0E2EFA0479C1}" presName="level3hierChild" presStyleCnt="0"/>
      <dgm:spPr/>
    </dgm:pt>
    <dgm:pt modelId="{39827127-2E5F-463E-98EC-27F8C7452CF6}" type="pres">
      <dgm:prSet presAssocID="{7BADDDA6-9EC8-4E83-8080-0330FEB46A8E}" presName="conn2-1" presStyleLbl="parChTrans1D3" presStyleIdx="0" presStyleCnt="3"/>
      <dgm:spPr/>
    </dgm:pt>
    <dgm:pt modelId="{B4C43B50-66FD-4CC6-8084-A1FE51986F3A}" type="pres">
      <dgm:prSet presAssocID="{7BADDDA6-9EC8-4E83-8080-0330FEB46A8E}" presName="connTx" presStyleLbl="parChTrans1D3" presStyleIdx="0" presStyleCnt="3"/>
      <dgm:spPr/>
    </dgm:pt>
    <dgm:pt modelId="{2CE8BAF9-D209-40EC-B385-0FADE351F911}" type="pres">
      <dgm:prSet presAssocID="{FC2E6CB3-2022-4BED-A7A8-37B3C14EB1E8}" presName="root2" presStyleCnt="0"/>
      <dgm:spPr/>
    </dgm:pt>
    <dgm:pt modelId="{886A1C64-9B10-4A0F-812A-46198D80A286}" type="pres">
      <dgm:prSet presAssocID="{FC2E6CB3-2022-4BED-A7A8-37B3C14EB1E8}" presName="LevelTwoTextNode" presStyleLbl="node3" presStyleIdx="0" presStyleCnt="3">
        <dgm:presLayoutVars>
          <dgm:chPref val="3"/>
        </dgm:presLayoutVars>
      </dgm:prSet>
      <dgm:spPr/>
    </dgm:pt>
    <dgm:pt modelId="{B197DA91-E173-45F9-8A09-63EC0DF38470}" type="pres">
      <dgm:prSet presAssocID="{FC2E6CB3-2022-4BED-A7A8-37B3C14EB1E8}" presName="level3hierChild" presStyleCnt="0"/>
      <dgm:spPr/>
    </dgm:pt>
    <dgm:pt modelId="{9F8100F1-E474-4408-9B73-B4026F66E211}" type="pres">
      <dgm:prSet presAssocID="{33D2FACB-9DFE-4950-A2B9-5F22C77462CE}" presName="conn2-1" presStyleLbl="parChTrans1D3" presStyleIdx="1" presStyleCnt="3"/>
      <dgm:spPr/>
    </dgm:pt>
    <dgm:pt modelId="{01F6E684-0D0F-49F8-A996-3B7D6423C7CF}" type="pres">
      <dgm:prSet presAssocID="{33D2FACB-9DFE-4950-A2B9-5F22C77462CE}" presName="connTx" presStyleLbl="parChTrans1D3" presStyleIdx="1" presStyleCnt="3"/>
      <dgm:spPr/>
    </dgm:pt>
    <dgm:pt modelId="{9CC39C1C-D94B-4D51-8522-7DC34414C5C4}" type="pres">
      <dgm:prSet presAssocID="{19D22A92-36A0-46DF-B0AB-1BAC9A2D4A77}" presName="root2" presStyleCnt="0"/>
      <dgm:spPr/>
    </dgm:pt>
    <dgm:pt modelId="{8C001662-8059-43EE-95D5-1847C4D857FC}" type="pres">
      <dgm:prSet presAssocID="{19D22A92-36A0-46DF-B0AB-1BAC9A2D4A77}" presName="LevelTwoTextNode" presStyleLbl="node3" presStyleIdx="1" presStyleCnt="3">
        <dgm:presLayoutVars>
          <dgm:chPref val="3"/>
        </dgm:presLayoutVars>
      </dgm:prSet>
      <dgm:spPr/>
    </dgm:pt>
    <dgm:pt modelId="{23E03349-AA26-4171-962C-1DFFDF5BF5C9}" type="pres">
      <dgm:prSet presAssocID="{19D22A92-36A0-46DF-B0AB-1BAC9A2D4A77}" presName="level3hierChild" presStyleCnt="0"/>
      <dgm:spPr/>
    </dgm:pt>
    <dgm:pt modelId="{535D1E38-A167-4593-A78E-765899E2DB13}" type="pres">
      <dgm:prSet presAssocID="{E106CC79-58A4-4235-9C41-69FDCAC4BB40}" presName="conn2-1" presStyleLbl="parChTrans1D3" presStyleIdx="2" presStyleCnt="3"/>
      <dgm:spPr/>
    </dgm:pt>
    <dgm:pt modelId="{A1808029-DE71-4093-B32C-A5A16E5351D5}" type="pres">
      <dgm:prSet presAssocID="{E106CC79-58A4-4235-9C41-69FDCAC4BB40}" presName="connTx" presStyleLbl="parChTrans1D3" presStyleIdx="2" presStyleCnt="3"/>
      <dgm:spPr/>
    </dgm:pt>
    <dgm:pt modelId="{03D431C7-ECA6-4419-81B9-4BCB8A2D47DB}" type="pres">
      <dgm:prSet presAssocID="{5F75D505-E905-4B1F-AEEC-69757A06F556}" presName="root2" presStyleCnt="0"/>
      <dgm:spPr/>
    </dgm:pt>
    <dgm:pt modelId="{449D86D1-5160-4011-A808-CA5473684070}" type="pres">
      <dgm:prSet presAssocID="{5F75D505-E905-4B1F-AEEC-69757A06F556}" presName="LevelTwoTextNode" presStyleLbl="node3" presStyleIdx="2" presStyleCnt="3">
        <dgm:presLayoutVars>
          <dgm:chPref val="3"/>
        </dgm:presLayoutVars>
      </dgm:prSet>
      <dgm:spPr/>
    </dgm:pt>
    <dgm:pt modelId="{03C47668-62AF-4205-B5C5-CAC9B3120F7D}" type="pres">
      <dgm:prSet presAssocID="{5F75D505-E905-4B1F-AEEC-69757A06F556}" presName="level3hierChild" presStyleCnt="0"/>
      <dgm:spPr/>
    </dgm:pt>
    <dgm:pt modelId="{3E404544-746A-4D99-8936-7C5D4AE7863A}" type="pres">
      <dgm:prSet presAssocID="{D55F95AF-F8E4-4BE7-BBF8-2ECFBA641CC3}" presName="conn2-1" presStyleLbl="parChTrans1D2" presStyleIdx="1" presStyleCnt="3"/>
      <dgm:spPr/>
    </dgm:pt>
    <dgm:pt modelId="{3FFA1C50-B719-4423-9115-F5741E557B24}" type="pres">
      <dgm:prSet presAssocID="{D55F95AF-F8E4-4BE7-BBF8-2ECFBA641CC3}" presName="connTx" presStyleLbl="parChTrans1D2" presStyleIdx="1" presStyleCnt="3"/>
      <dgm:spPr/>
    </dgm:pt>
    <dgm:pt modelId="{ED14D34B-AAD8-49A6-B80D-FD17858EA357}" type="pres">
      <dgm:prSet presAssocID="{497CA521-71B1-424F-AB21-AC5F4BD5F3CA}" presName="root2" presStyleCnt="0"/>
      <dgm:spPr/>
    </dgm:pt>
    <dgm:pt modelId="{1F04578C-57E5-4BD0-8417-D2A700503A65}" type="pres">
      <dgm:prSet presAssocID="{497CA521-71B1-424F-AB21-AC5F4BD5F3CA}" presName="LevelTwoTextNode" presStyleLbl="node2" presStyleIdx="1" presStyleCnt="3" custScaleY="129037">
        <dgm:presLayoutVars>
          <dgm:chPref val="3"/>
        </dgm:presLayoutVars>
      </dgm:prSet>
      <dgm:spPr/>
    </dgm:pt>
    <dgm:pt modelId="{0AEF6487-7717-4354-9B8D-3ACAB33C6CF6}" type="pres">
      <dgm:prSet presAssocID="{497CA521-71B1-424F-AB21-AC5F4BD5F3CA}" presName="level3hierChild" presStyleCnt="0"/>
      <dgm:spPr/>
    </dgm:pt>
    <dgm:pt modelId="{4B6683DE-2A12-48B8-A9AB-ED6FC0EA833E}" type="pres">
      <dgm:prSet presAssocID="{1D35E174-7067-47BF-8490-A291E88F4154}" presName="conn2-1" presStyleLbl="parChTrans1D2" presStyleIdx="2" presStyleCnt="3"/>
      <dgm:spPr/>
    </dgm:pt>
    <dgm:pt modelId="{D52B0DFF-8A82-4230-A282-E97566457818}" type="pres">
      <dgm:prSet presAssocID="{1D35E174-7067-47BF-8490-A291E88F4154}" presName="connTx" presStyleLbl="parChTrans1D2" presStyleIdx="2" presStyleCnt="3"/>
      <dgm:spPr/>
    </dgm:pt>
    <dgm:pt modelId="{46C17EF5-AA20-4AA2-BC03-BA0D0A93CE23}" type="pres">
      <dgm:prSet presAssocID="{F890494B-E5DC-4473-B722-BB36528D5C07}" presName="root2" presStyleCnt="0"/>
      <dgm:spPr/>
    </dgm:pt>
    <dgm:pt modelId="{613306CE-7861-4747-8DAF-5BB9A10A2189}" type="pres">
      <dgm:prSet presAssocID="{F890494B-E5DC-4473-B722-BB36528D5C07}" presName="LevelTwoTextNode" presStyleLbl="node2" presStyleIdx="2" presStyleCnt="3">
        <dgm:presLayoutVars>
          <dgm:chPref val="3"/>
        </dgm:presLayoutVars>
      </dgm:prSet>
      <dgm:spPr/>
    </dgm:pt>
    <dgm:pt modelId="{23552BE2-459A-44F0-9BC2-FE8FA7524F70}" type="pres">
      <dgm:prSet presAssocID="{F890494B-E5DC-4473-B722-BB36528D5C07}" presName="level3hierChild" presStyleCnt="0"/>
      <dgm:spPr/>
    </dgm:pt>
  </dgm:ptLst>
  <dgm:cxnLst>
    <dgm:cxn modelId="{34F4D704-B590-4294-A7FB-58A915D1DEBF}" type="presOf" srcId="{33D2FACB-9DFE-4950-A2B9-5F22C77462CE}" destId="{9F8100F1-E474-4408-9B73-B4026F66E211}" srcOrd="0" destOrd="0" presId="urn:microsoft.com/office/officeart/2008/layout/HorizontalMultiLevelHierarchy"/>
    <dgm:cxn modelId="{3FBB2E10-AD09-41E5-9944-6FCCAD1059E1}" srcId="{8BBB47CC-CC2C-48D1-8BA7-0E2EFA0479C1}" destId="{FC2E6CB3-2022-4BED-A7A8-37B3C14EB1E8}" srcOrd="0" destOrd="0" parTransId="{7BADDDA6-9EC8-4E83-8080-0330FEB46A8E}" sibTransId="{1A90FCFD-B958-463E-B948-E6E3AF54DC84}"/>
    <dgm:cxn modelId="{C8568C1D-3DD5-4EBD-9EE4-87A1A36B043E}" type="presOf" srcId="{8BBB47CC-CC2C-48D1-8BA7-0E2EFA0479C1}" destId="{E0F7FC7D-DF8C-424A-BFF3-F66C2A564CA1}" srcOrd="0" destOrd="0" presId="urn:microsoft.com/office/officeart/2008/layout/HorizontalMultiLevelHierarchy"/>
    <dgm:cxn modelId="{2AEA1221-6A74-4DF9-A615-38C7968A51A2}" type="presOf" srcId="{7BADDDA6-9EC8-4E83-8080-0330FEB46A8E}" destId="{B4C43B50-66FD-4CC6-8084-A1FE51986F3A}" srcOrd="1" destOrd="0" presId="urn:microsoft.com/office/officeart/2008/layout/HorizontalMultiLevelHierarchy"/>
    <dgm:cxn modelId="{18FDB534-5F67-483C-95BD-1F28F68E4D6D}" type="presOf" srcId="{CB8679FD-2AC8-48FD-96D4-24315BBCC28A}" destId="{C80556BE-0528-482D-A786-D37CC428C2FF}" srcOrd="0" destOrd="0" presId="urn:microsoft.com/office/officeart/2008/layout/HorizontalMultiLevelHierarchy"/>
    <dgm:cxn modelId="{4E45803A-9747-40B3-9496-78274585269D}" type="presOf" srcId="{19D22A92-36A0-46DF-B0AB-1BAC9A2D4A77}" destId="{8C001662-8059-43EE-95D5-1847C4D857FC}" srcOrd="0" destOrd="0" presId="urn:microsoft.com/office/officeart/2008/layout/HorizontalMultiLevelHierarchy"/>
    <dgm:cxn modelId="{601D823F-F5F9-402D-A39B-07013D366144}" type="presOf" srcId="{D55F95AF-F8E4-4BE7-BBF8-2ECFBA641CC3}" destId="{3E404544-746A-4D99-8936-7C5D4AE7863A}" srcOrd="0" destOrd="0" presId="urn:microsoft.com/office/officeart/2008/layout/HorizontalMultiLevelHierarchy"/>
    <dgm:cxn modelId="{02C2C563-C04C-45C3-A15B-B1AEB16A6479}" srcId="{9E2E2711-F61C-4442-B8D7-59E388024A44}" destId="{F890494B-E5DC-4473-B722-BB36528D5C07}" srcOrd="2" destOrd="0" parTransId="{1D35E174-7067-47BF-8490-A291E88F4154}" sibTransId="{C48121C5-C096-4DBD-AF58-A769D6E9F103}"/>
    <dgm:cxn modelId="{7930344A-C4B5-4B9D-A3A5-57F849371487}" type="presOf" srcId="{33D2FACB-9DFE-4950-A2B9-5F22C77462CE}" destId="{01F6E684-0D0F-49F8-A996-3B7D6423C7CF}" srcOrd="1" destOrd="0" presId="urn:microsoft.com/office/officeart/2008/layout/HorizontalMultiLevelHierarchy"/>
    <dgm:cxn modelId="{048B7E6A-CDDA-46EE-AC87-139DF75DE7FD}" srcId="{8BBB47CC-CC2C-48D1-8BA7-0E2EFA0479C1}" destId="{5F75D505-E905-4B1F-AEEC-69757A06F556}" srcOrd="2" destOrd="0" parTransId="{E106CC79-58A4-4235-9C41-69FDCAC4BB40}" sibTransId="{FA8D5E73-26A8-4FAC-9523-8A032FF1B7ED}"/>
    <dgm:cxn modelId="{7DFA2A4D-1476-4A96-A989-CD50E7A32694}" type="presOf" srcId="{497CA521-71B1-424F-AB21-AC5F4BD5F3CA}" destId="{1F04578C-57E5-4BD0-8417-D2A700503A65}" srcOrd="0" destOrd="0" presId="urn:microsoft.com/office/officeart/2008/layout/HorizontalMultiLevelHierarchy"/>
    <dgm:cxn modelId="{3725E04F-072E-4022-8C1B-7EEFF318D216}" srcId="{9E2E2711-F61C-4442-B8D7-59E388024A44}" destId="{8BBB47CC-CC2C-48D1-8BA7-0E2EFA0479C1}" srcOrd="0" destOrd="0" parTransId="{F907EEF3-57F4-4AC4-8870-82FC8610A413}" sibTransId="{590D050D-54B1-45C1-BD07-6BD8193642E3}"/>
    <dgm:cxn modelId="{E8A18C70-B9DB-4A3C-9460-A84C4ACED644}" type="presOf" srcId="{9E2E2711-F61C-4442-B8D7-59E388024A44}" destId="{91651874-BD5F-4A85-991F-B5B5B6F4C749}" srcOrd="0" destOrd="0" presId="urn:microsoft.com/office/officeart/2008/layout/HorizontalMultiLevelHierarchy"/>
    <dgm:cxn modelId="{B4677C7D-5ED6-4635-B00C-03FB14B19A3F}" type="presOf" srcId="{F890494B-E5DC-4473-B722-BB36528D5C07}" destId="{613306CE-7861-4747-8DAF-5BB9A10A2189}" srcOrd="0" destOrd="0" presId="urn:microsoft.com/office/officeart/2008/layout/HorizontalMultiLevelHierarchy"/>
    <dgm:cxn modelId="{53A98B8E-D0AD-41D3-BD0C-5B35F9BF1A56}" srcId="{9E2E2711-F61C-4442-B8D7-59E388024A44}" destId="{497CA521-71B1-424F-AB21-AC5F4BD5F3CA}" srcOrd="1" destOrd="0" parTransId="{D55F95AF-F8E4-4BE7-BBF8-2ECFBA641CC3}" sibTransId="{B16925B2-EC32-4C6A-93C6-22C2620FBD98}"/>
    <dgm:cxn modelId="{7F6955A1-4E27-4427-94E3-508C14761419}" type="presOf" srcId="{E106CC79-58A4-4235-9C41-69FDCAC4BB40}" destId="{535D1E38-A167-4593-A78E-765899E2DB13}" srcOrd="0" destOrd="0" presId="urn:microsoft.com/office/officeart/2008/layout/HorizontalMultiLevelHierarchy"/>
    <dgm:cxn modelId="{55739CAB-5CF4-416D-970C-F523122ACA71}" type="presOf" srcId="{F907EEF3-57F4-4AC4-8870-82FC8610A413}" destId="{BBB8D547-A75B-4974-AB96-7627A1A9C3B0}" srcOrd="0" destOrd="0" presId="urn:microsoft.com/office/officeart/2008/layout/HorizontalMultiLevelHierarchy"/>
    <dgm:cxn modelId="{58F42CAD-1508-459D-8A29-7AB0C935E09B}" type="presOf" srcId="{7BADDDA6-9EC8-4E83-8080-0330FEB46A8E}" destId="{39827127-2E5F-463E-98EC-27F8C7452CF6}" srcOrd="0" destOrd="0" presId="urn:microsoft.com/office/officeart/2008/layout/HorizontalMultiLevelHierarchy"/>
    <dgm:cxn modelId="{9B7BAAB1-BBCB-4DAD-B493-63E402D50CEE}" srcId="{CB8679FD-2AC8-48FD-96D4-24315BBCC28A}" destId="{9E2E2711-F61C-4442-B8D7-59E388024A44}" srcOrd="0" destOrd="0" parTransId="{CED2E124-6972-4C27-9ACE-717B7DC69CE8}" sibTransId="{655E989C-979D-4D6C-A7D3-8B4B0DE15E2E}"/>
    <dgm:cxn modelId="{89EE0FB8-EA97-4E1B-946E-E0040D85DF7F}" type="presOf" srcId="{1D35E174-7067-47BF-8490-A291E88F4154}" destId="{D52B0DFF-8A82-4230-A282-E97566457818}" srcOrd="1" destOrd="0" presId="urn:microsoft.com/office/officeart/2008/layout/HorizontalMultiLevelHierarchy"/>
    <dgm:cxn modelId="{C20E53BB-A4F4-4C06-B530-E6A1F6618F15}" type="presOf" srcId="{F907EEF3-57F4-4AC4-8870-82FC8610A413}" destId="{5A7669BE-9EFB-438C-B9CF-F912D58529F6}" srcOrd="1" destOrd="0" presId="urn:microsoft.com/office/officeart/2008/layout/HorizontalMultiLevelHierarchy"/>
    <dgm:cxn modelId="{0E28E3D5-6079-4E4F-9129-AB823B108C00}" srcId="{8BBB47CC-CC2C-48D1-8BA7-0E2EFA0479C1}" destId="{19D22A92-36A0-46DF-B0AB-1BAC9A2D4A77}" srcOrd="1" destOrd="0" parTransId="{33D2FACB-9DFE-4950-A2B9-5F22C77462CE}" sibTransId="{98F66322-C92A-47B6-89B4-2097A050F14E}"/>
    <dgm:cxn modelId="{1053F2E1-941F-42E3-983E-E6C2A13DFE24}" type="presOf" srcId="{FC2E6CB3-2022-4BED-A7A8-37B3C14EB1E8}" destId="{886A1C64-9B10-4A0F-812A-46198D80A286}" srcOrd="0" destOrd="0" presId="urn:microsoft.com/office/officeart/2008/layout/HorizontalMultiLevelHierarchy"/>
    <dgm:cxn modelId="{0301C6E5-51AB-4792-91F6-72045CEF3346}" type="presOf" srcId="{D55F95AF-F8E4-4BE7-BBF8-2ECFBA641CC3}" destId="{3FFA1C50-B719-4423-9115-F5741E557B24}" srcOrd="1" destOrd="0" presId="urn:microsoft.com/office/officeart/2008/layout/HorizontalMultiLevelHierarchy"/>
    <dgm:cxn modelId="{133A64E8-B8A7-4D6E-952A-D02845F129C7}" type="presOf" srcId="{5F75D505-E905-4B1F-AEEC-69757A06F556}" destId="{449D86D1-5160-4011-A808-CA5473684070}" srcOrd="0" destOrd="0" presId="urn:microsoft.com/office/officeart/2008/layout/HorizontalMultiLevelHierarchy"/>
    <dgm:cxn modelId="{DC8BCDEC-6D81-423B-BE19-37AD065C6583}" type="presOf" srcId="{1D35E174-7067-47BF-8490-A291E88F4154}" destId="{4B6683DE-2A12-48B8-A9AB-ED6FC0EA833E}" srcOrd="0" destOrd="0" presId="urn:microsoft.com/office/officeart/2008/layout/HorizontalMultiLevelHierarchy"/>
    <dgm:cxn modelId="{134B45ED-0023-41B3-8129-B0F387C4555D}" type="presOf" srcId="{E106CC79-58A4-4235-9C41-69FDCAC4BB40}" destId="{A1808029-DE71-4093-B32C-A5A16E5351D5}" srcOrd="1" destOrd="0" presId="urn:microsoft.com/office/officeart/2008/layout/HorizontalMultiLevelHierarchy"/>
    <dgm:cxn modelId="{B6A6BF97-A167-43B4-AFF7-F5084E2B912D}" type="presParOf" srcId="{C80556BE-0528-482D-A786-D37CC428C2FF}" destId="{89AAA577-AB49-49B5-ACDB-2083B5FA8D01}" srcOrd="0" destOrd="0" presId="urn:microsoft.com/office/officeart/2008/layout/HorizontalMultiLevelHierarchy"/>
    <dgm:cxn modelId="{85833122-F20C-48BA-9991-D3F39D6C2233}" type="presParOf" srcId="{89AAA577-AB49-49B5-ACDB-2083B5FA8D01}" destId="{91651874-BD5F-4A85-991F-B5B5B6F4C749}" srcOrd="0" destOrd="0" presId="urn:microsoft.com/office/officeart/2008/layout/HorizontalMultiLevelHierarchy"/>
    <dgm:cxn modelId="{A44AF218-2324-47F2-B02C-9F3A86C799F7}" type="presParOf" srcId="{89AAA577-AB49-49B5-ACDB-2083B5FA8D01}" destId="{0DF5D104-0C9D-4033-8361-4E8DAEFB7C90}" srcOrd="1" destOrd="0" presId="urn:microsoft.com/office/officeart/2008/layout/HorizontalMultiLevelHierarchy"/>
    <dgm:cxn modelId="{E41BFCAF-F887-4654-A2A9-FEC9F537B234}" type="presParOf" srcId="{0DF5D104-0C9D-4033-8361-4E8DAEFB7C90}" destId="{BBB8D547-A75B-4974-AB96-7627A1A9C3B0}" srcOrd="0" destOrd="0" presId="urn:microsoft.com/office/officeart/2008/layout/HorizontalMultiLevelHierarchy"/>
    <dgm:cxn modelId="{093CE91C-27EC-46BF-B683-F74971F0E47D}" type="presParOf" srcId="{BBB8D547-A75B-4974-AB96-7627A1A9C3B0}" destId="{5A7669BE-9EFB-438C-B9CF-F912D58529F6}" srcOrd="0" destOrd="0" presId="urn:microsoft.com/office/officeart/2008/layout/HorizontalMultiLevelHierarchy"/>
    <dgm:cxn modelId="{D88014B5-43A5-40EC-B534-4B8A2F541AB5}" type="presParOf" srcId="{0DF5D104-0C9D-4033-8361-4E8DAEFB7C90}" destId="{06161E71-32F7-4217-B7C2-04166F674249}" srcOrd="1" destOrd="0" presId="urn:microsoft.com/office/officeart/2008/layout/HorizontalMultiLevelHierarchy"/>
    <dgm:cxn modelId="{3119C921-0623-4676-BCF4-B2D068E17096}" type="presParOf" srcId="{06161E71-32F7-4217-B7C2-04166F674249}" destId="{E0F7FC7D-DF8C-424A-BFF3-F66C2A564CA1}" srcOrd="0" destOrd="0" presId="urn:microsoft.com/office/officeart/2008/layout/HorizontalMultiLevelHierarchy"/>
    <dgm:cxn modelId="{85EC7985-C091-4A6E-B855-27DAD5767E93}" type="presParOf" srcId="{06161E71-32F7-4217-B7C2-04166F674249}" destId="{039B8849-12A1-400E-B71E-CC9F3868D719}" srcOrd="1" destOrd="0" presId="urn:microsoft.com/office/officeart/2008/layout/HorizontalMultiLevelHierarchy"/>
    <dgm:cxn modelId="{3F445070-54B4-40F6-8ED2-17C579C0F68D}" type="presParOf" srcId="{039B8849-12A1-400E-B71E-CC9F3868D719}" destId="{39827127-2E5F-463E-98EC-27F8C7452CF6}" srcOrd="0" destOrd="0" presId="urn:microsoft.com/office/officeart/2008/layout/HorizontalMultiLevelHierarchy"/>
    <dgm:cxn modelId="{5748EA5B-FFBC-4B6E-A244-254028D1B9D6}" type="presParOf" srcId="{39827127-2E5F-463E-98EC-27F8C7452CF6}" destId="{B4C43B50-66FD-4CC6-8084-A1FE51986F3A}" srcOrd="0" destOrd="0" presId="urn:microsoft.com/office/officeart/2008/layout/HorizontalMultiLevelHierarchy"/>
    <dgm:cxn modelId="{0A059C64-750E-43FA-9753-24D50EF3DABC}" type="presParOf" srcId="{039B8849-12A1-400E-B71E-CC9F3868D719}" destId="{2CE8BAF9-D209-40EC-B385-0FADE351F911}" srcOrd="1" destOrd="0" presId="urn:microsoft.com/office/officeart/2008/layout/HorizontalMultiLevelHierarchy"/>
    <dgm:cxn modelId="{B0F23345-0215-455B-AC2E-A7D0C597D30D}" type="presParOf" srcId="{2CE8BAF9-D209-40EC-B385-0FADE351F911}" destId="{886A1C64-9B10-4A0F-812A-46198D80A286}" srcOrd="0" destOrd="0" presId="urn:microsoft.com/office/officeart/2008/layout/HorizontalMultiLevelHierarchy"/>
    <dgm:cxn modelId="{FC5025AF-C075-4463-ACF3-095691E9C256}" type="presParOf" srcId="{2CE8BAF9-D209-40EC-B385-0FADE351F911}" destId="{B197DA91-E173-45F9-8A09-63EC0DF38470}" srcOrd="1" destOrd="0" presId="urn:microsoft.com/office/officeart/2008/layout/HorizontalMultiLevelHierarchy"/>
    <dgm:cxn modelId="{9E98BD9E-7AE0-4149-88A5-CE8E231B8BAA}" type="presParOf" srcId="{039B8849-12A1-400E-B71E-CC9F3868D719}" destId="{9F8100F1-E474-4408-9B73-B4026F66E211}" srcOrd="2" destOrd="0" presId="urn:microsoft.com/office/officeart/2008/layout/HorizontalMultiLevelHierarchy"/>
    <dgm:cxn modelId="{0B3B7B55-AEDB-43F3-BB82-A82B17D4EC99}" type="presParOf" srcId="{9F8100F1-E474-4408-9B73-B4026F66E211}" destId="{01F6E684-0D0F-49F8-A996-3B7D6423C7CF}" srcOrd="0" destOrd="0" presId="urn:microsoft.com/office/officeart/2008/layout/HorizontalMultiLevelHierarchy"/>
    <dgm:cxn modelId="{AFD10579-33DB-4243-B28D-648B3D25DCB2}" type="presParOf" srcId="{039B8849-12A1-400E-B71E-CC9F3868D719}" destId="{9CC39C1C-D94B-4D51-8522-7DC34414C5C4}" srcOrd="3" destOrd="0" presId="urn:microsoft.com/office/officeart/2008/layout/HorizontalMultiLevelHierarchy"/>
    <dgm:cxn modelId="{A46F6443-39DA-4D11-B26A-736A466A6333}" type="presParOf" srcId="{9CC39C1C-D94B-4D51-8522-7DC34414C5C4}" destId="{8C001662-8059-43EE-95D5-1847C4D857FC}" srcOrd="0" destOrd="0" presId="urn:microsoft.com/office/officeart/2008/layout/HorizontalMultiLevelHierarchy"/>
    <dgm:cxn modelId="{80FC53C8-63ED-4CBA-8514-265F63A6981D}" type="presParOf" srcId="{9CC39C1C-D94B-4D51-8522-7DC34414C5C4}" destId="{23E03349-AA26-4171-962C-1DFFDF5BF5C9}" srcOrd="1" destOrd="0" presId="urn:microsoft.com/office/officeart/2008/layout/HorizontalMultiLevelHierarchy"/>
    <dgm:cxn modelId="{5B25820F-C28E-4A65-B396-B22C2FCF6E6C}" type="presParOf" srcId="{039B8849-12A1-400E-B71E-CC9F3868D719}" destId="{535D1E38-A167-4593-A78E-765899E2DB13}" srcOrd="4" destOrd="0" presId="urn:microsoft.com/office/officeart/2008/layout/HorizontalMultiLevelHierarchy"/>
    <dgm:cxn modelId="{B7CDEE56-75AD-4CF2-BD1A-EE1E927434A5}" type="presParOf" srcId="{535D1E38-A167-4593-A78E-765899E2DB13}" destId="{A1808029-DE71-4093-B32C-A5A16E5351D5}" srcOrd="0" destOrd="0" presId="urn:microsoft.com/office/officeart/2008/layout/HorizontalMultiLevelHierarchy"/>
    <dgm:cxn modelId="{269C335D-5A25-4BE6-866D-546D4024EB69}" type="presParOf" srcId="{039B8849-12A1-400E-B71E-CC9F3868D719}" destId="{03D431C7-ECA6-4419-81B9-4BCB8A2D47DB}" srcOrd="5" destOrd="0" presId="urn:microsoft.com/office/officeart/2008/layout/HorizontalMultiLevelHierarchy"/>
    <dgm:cxn modelId="{671003C4-31B3-4F77-A8FE-5A48CA719FF7}" type="presParOf" srcId="{03D431C7-ECA6-4419-81B9-4BCB8A2D47DB}" destId="{449D86D1-5160-4011-A808-CA5473684070}" srcOrd="0" destOrd="0" presId="urn:microsoft.com/office/officeart/2008/layout/HorizontalMultiLevelHierarchy"/>
    <dgm:cxn modelId="{1B0802C0-DD95-443B-899A-2C0C56500F79}" type="presParOf" srcId="{03D431C7-ECA6-4419-81B9-4BCB8A2D47DB}" destId="{03C47668-62AF-4205-B5C5-CAC9B3120F7D}" srcOrd="1" destOrd="0" presId="urn:microsoft.com/office/officeart/2008/layout/HorizontalMultiLevelHierarchy"/>
    <dgm:cxn modelId="{F2C6FB80-3061-4B8A-B01B-4090DF1565E5}" type="presParOf" srcId="{0DF5D104-0C9D-4033-8361-4E8DAEFB7C90}" destId="{3E404544-746A-4D99-8936-7C5D4AE7863A}" srcOrd="2" destOrd="0" presId="urn:microsoft.com/office/officeart/2008/layout/HorizontalMultiLevelHierarchy"/>
    <dgm:cxn modelId="{84AF6529-3E5C-4E89-B0C9-FDF2819B9D4D}" type="presParOf" srcId="{3E404544-746A-4D99-8936-7C5D4AE7863A}" destId="{3FFA1C50-B719-4423-9115-F5741E557B24}" srcOrd="0" destOrd="0" presId="urn:microsoft.com/office/officeart/2008/layout/HorizontalMultiLevelHierarchy"/>
    <dgm:cxn modelId="{B35E2690-EEF5-441C-8082-B95441370723}" type="presParOf" srcId="{0DF5D104-0C9D-4033-8361-4E8DAEFB7C90}" destId="{ED14D34B-AAD8-49A6-B80D-FD17858EA357}" srcOrd="3" destOrd="0" presId="urn:microsoft.com/office/officeart/2008/layout/HorizontalMultiLevelHierarchy"/>
    <dgm:cxn modelId="{E3B23118-BD36-4D12-AD75-84EB3F05B80D}" type="presParOf" srcId="{ED14D34B-AAD8-49A6-B80D-FD17858EA357}" destId="{1F04578C-57E5-4BD0-8417-D2A700503A65}" srcOrd="0" destOrd="0" presId="urn:microsoft.com/office/officeart/2008/layout/HorizontalMultiLevelHierarchy"/>
    <dgm:cxn modelId="{109EC6F1-40BD-4E0C-A3A5-9D9F0F49924F}" type="presParOf" srcId="{ED14D34B-AAD8-49A6-B80D-FD17858EA357}" destId="{0AEF6487-7717-4354-9B8D-3ACAB33C6CF6}" srcOrd="1" destOrd="0" presId="urn:microsoft.com/office/officeart/2008/layout/HorizontalMultiLevelHierarchy"/>
    <dgm:cxn modelId="{928EA1EA-34E8-44E7-A87B-6302F999DE9B}" type="presParOf" srcId="{0DF5D104-0C9D-4033-8361-4E8DAEFB7C90}" destId="{4B6683DE-2A12-48B8-A9AB-ED6FC0EA833E}" srcOrd="4" destOrd="0" presId="urn:microsoft.com/office/officeart/2008/layout/HorizontalMultiLevelHierarchy"/>
    <dgm:cxn modelId="{411D32A7-C4AB-4004-9B6C-E9B495658E64}" type="presParOf" srcId="{4B6683DE-2A12-48B8-A9AB-ED6FC0EA833E}" destId="{D52B0DFF-8A82-4230-A282-E97566457818}" srcOrd="0" destOrd="0" presId="urn:microsoft.com/office/officeart/2008/layout/HorizontalMultiLevelHierarchy"/>
    <dgm:cxn modelId="{090575CF-B0B5-45C1-AEEF-3488058E435B}" type="presParOf" srcId="{0DF5D104-0C9D-4033-8361-4E8DAEFB7C90}" destId="{46C17EF5-AA20-4AA2-BC03-BA0D0A93CE23}" srcOrd="5" destOrd="0" presId="urn:microsoft.com/office/officeart/2008/layout/HorizontalMultiLevelHierarchy"/>
    <dgm:cxn modelId="{69A61434-DA3F-4F17-93B6-2A99067B1287}" type="presParOf" srcId="{46C17EF5-AA20-4AA2-BC03-BA0D0A93CE23}" destId="{613306CE-7861-4747-8DAF-5BB9A10A2189}" srcOrd="0" destOrd="0" presId="urn:microsoft.com/office/officeart/2008/layout/HorizontalMultiLevelHierarchy"/>
    <dgm:cxn modelId="{4D4B2FFF-9EE3-4692-A515-DE960E648C52}" type="presParOf" srcId="{46C17EF5-AA20-4AA2-BC03-BA0D0A93CE23}" destId="{23552BE2-459A-44F0-9BC2-FE8FA7524F7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43E0818-1D1B-48B3-8702-DE45457D91C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47B164B7-8BB7-47A7-BA22-78BC6F41AD38}">
      <dgm:prSet/>
      <dgm:spPr/>
      <dgm:t>
        <a:bodyPr/>
        <a:lstStyle/>
        <a:p>
          <a:r>
            <a:rPr lang="kk-KZ" dirty="0">
              <a:solidFill>
                <a:schemeClr val="tx1"/>
              </a:solidFill>
              <a:latin typeface="Times New Roman" panose="02020603050405020304" pitchFamily="18" charset="0"/>
              <a:cs typeface="Times New Roman" panose="02020603050405020304" pitchFamily="18" charset="0"/>
            </a:rPr>
            <a:t>Кәсіпорынның  еңбек әлеуетін пайдалану әдістері</a:t>
          </a:r>
          <a:endParaRPr lang="ru-KZ" dirty="0">
            <a:solidFill>
              <a:schemeClr val="tx1"/>
            </a:solidFill>
            <a:latin typeface="Times New Roman" panose="02020603050405020304" pitchFamily="18" charset="0"/>
            <a:cs typeface="Times New Roman" panose="02020603050405020304" pitchFamily="18" charset="0"/>
          </a:endParaRPr>
        </a:p>
      </dgm:t>
    </dgm:pt>
    <dgm:pt modelId="{81ACB1B5-B23F-4425-8CC0-8E55214C0A8A}" type="parTrans" cxnId="{FB0289D6-3F2C-49B6-A4A6-FC0891F5342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DE8EF07-F45C-4E21-AD9B-192F888FD2E1}" type="sibTrans" cxnId="{FB0289D6-3F2C-49B6-A4A6-FC0891F5342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DF131FB-0A82-4C9A-9503-C455B418B5B6}">
      <dgm:prSet/>
      <dgm:spPr/>
      <dgm:t>
        <a:bodyPr/>
        <a:lstStyle/>
        <a:p>
          <a:r>
            <a:rPr lang="kk-KZ">
              <a:solidFill>
                <a:schemeClr val="tx1"/>
              </a:solidFill>
              <a:latin typeface="Times New Roman" panose="02020603050405020304" pitchFamily="18" charset="0"/>
              <a:cs typeface="Times New Roman" panose="02020603050405020304" pitchFamily="18" charset="0"/>
            </a:rPr>
            <a:t>интенсивті </a:t>
          </a:r>
          <a:endParaRPr lang="ru-KZ">
            <a:solidFill>
              <a:schemeClr val="tx1"/>
            </a:solidFill>
            <a:latin typeface="Times New Roman" panose="02020603050405020304" pitchFamily="18" charset="0"/>
            <a:cs typeface="Times New Roman" panose="02020603050405020304" pitchFamily="18" charset="0"/>
          </a:endParaRPr>
        </a:p>
      </dgm:t>
    </dgm:pt>
    <dgm:pt modelId="{0E660ACB-8E54-4FD8-A907-65C1E29FC531}" type="parTrans" cxnId="{9F20C323-9199-4880-92E7-9FDFFA0A855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AC8FCB8-E19D-4371-B380-141D23807451}" type="sibTrans" cxnId="{9F20C323-9199-4880-92E7-9FDFFA0A855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7662D52-8CB2-4938-ABFA-4A9A76819657}">
      <dgm:prSet/>
      <dgm:spPr/>
      <dgm:t>
        <a:bodyPr/>
        <a:lstStyle/>
        <a:p>
          <a:r>
            <a:rPr lang="kk-KZ" dirty="0">
              <a:solidFill>
                <a:schemeClr val="tx1"/>
              </a:solidFill>
              <a:latin typeface="Times New Roman" panose="02020603050405020304" pitchFamily="18" charset="0"/>
              <a:cs typeface="Times New Roman" panose="02020603050405020304" pitchFamily="18" charset="0"/>
            </a:rPr>
            <a:t>экстенсивті</a:t>
          </a:r>
          <a:endParaRPr lang="ru-KZ" dirty="0">
            <a:solidFill>
              <a:schemeClr val="tx1"/>
            </a:solidFill>
            <a:latin typeface="Times New Roman" panose="02020603050405020304" pitchFamily="18" charset="0"/>
            <a:cs typeface="Times New Roman" panose="02020603050405020304" pitchFamily="18" charset="0"/>
          </a:endParaRPr>
        </a:p>
      </dgm:t>
    </dgm:pt>
    <dgm:pt modelId="{D9534553-9883-4A75-916A-90C20ED2F592}" type="parTrans" cxnId="{3C948512-07D1-451D-B5B2-FE210C4F907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2C9E2E0-6395-49EF-8697-0D659F67215E}" type="sibTrans" cxnId="{3C948512-07D1-451D-B5B2-FE210C4F907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A923C9F-4971-4AF4-A28E-19F5235536D7}" type="pres">
      <dgm:prSet presAssocID="{A43E0818-1D1B-48B3-8702-DE45457D91C9}" presName="hierChild1" presStyleCnt="0">
        <dgm:presLayoutVars>
          <dgm:orgChart val="1"/>
          <dgm:chPref val="1"/>
          <dgm:dir/>
          <dgm:animOne val="branch"/>
          <dgm:animLvl val="lvl"/>
          <dgm:resizeHandles/>
        </dgm:presLayoutVars>
      </dgm:prSet>
      <dgm:spPr/>
    </dgm:pt>
    <dgm:pt modelId="{9A40B629-645D-49C3-8897-B8797A759EC0}" type="pres">
      <dgm:prSet presAssocID="{47B164B7-8BB7-47A7-BA22-78BC6F41AD38}" presName="hierRoot1" presStyleCnt="0">
        <dgm:presLayoutVars>
          <dgm:hierBranch val="init"/>
        </dgm:presLayoutVars>
      </dgm:prSet>
      <dgm:spPr/>
    </dgm:pt>
    <dgm:pt modelId="{18FB89B8-7B8C-4003-805E-38DAE746FC3B}" type="pres">
      <dgm:prSet presAssocID="{47B164B7-8BB7-47A7-BA22-78BC6F41AD38}" presName="rootComposite1" presStyleCnt="0"/>
      <dgm:spPr/>
    </dgm:pt>
    <dgm:pt modelId="{612AA6E7-7E7B-4DB6-88A5-86985A657AD3}" type="pres">
      <dgm:prSet presAssocID="{47B164B7-8BB7-47A7-BA22-78BC6F41AD38}" presName="rootText1" presStyleLbl="node0" presStyleIdx="0" presStyleCnt="1">
        <dgm:presLayoutVars>
          <dgm:chPref val="3"/>
        </dgm:presLayoutVars>
      </dgm:prSet>
      <dgm:spPr/>
    </dgm:pt>
    <dgm:pt modelId="{61DD8245-4851-4609-B96C-9170BD6B55BB}" type="pres">
      <dgm:prSet presAssocID="{47B164B7-8BB7-47A7-BA22-78BC6F41AD38}" presName="rootConnector1" presStyleLbl="node1" presStyleIdx="0" presStyleCnt="0"/>
      <dgm:spPr/>
    </dgm:pt>
    <dgm:pt modelId="{6D63868A-63D2-4DE0-B8EE-43B59D404BC8}" type="pres">
      <dgm:prSet presAssocID="{47B164B7-8BB7-47A7-BA22-78BC6F41AD38}" presName="hierChild2" presStyleCnt="0"/>
      <dgm:spPr/>
    </dgm:pt>
    <dgm:pt modelId="{FD88B9B0-2636-4F30-8248-97D3FFA75E67}" type="pres">
      <dgm:prSet presAssocID="{0E660ACB-8E54-4FD8-A907-65C1E29FC531}" presName="Name37" presStyleLbl="parChTrans1D2" presStyleIdx="0" presStyleCnt="2"/>
      <dgm:spPr/>
    </dgm:pt>
    <dgm:pt modelId="{0963679B-11F5-4F53-9986-35C206139C15}" type="pres">
      <dgm:prSet presAssocID="{CDF131FB-0A82-4C9A-9503-C455B418B5B6}" presName="hierRoot2" presStyleCnt="0">
        <dgm:presLayoutVars>
          <dgm:hierBranch val="init"/>
        </dgm:presLayoutVars>
      </dgm:prSet>
      <dgm:spPr/>
    </dgm:pt>
    <dgm:pt modelId="{F965F37B-635C-4EFC-B638-31B1C33641A3}" type="pres">
      <dgm:prSet presAssocID="{CDF131FB-0A82-4C9A-9503-C455B418B5B6}" presName="rootComposite" presStyleCnt="0"/>
      <dgm:spPr/>
    </dgm:pt>
    <dgm:pt modelId="{33D27AD6-703C-44AD-A544-949A7A7E25A1}" type="pres">
      <dgm:prSet presAssocID="{CDF131FB-0A82-4C9A-9503-C455B418B5B6}" presName="rootText" presStyleLbl="node2" presStyleIdx="0" presStyleCnt="2">
        <dgm:presLayoutVars>
          <dgm:chPref val="3"/>
        </dgm:presLayoutVars>
      </dgm:prSet>
      <dgm:spPr/>
    </dgm:pt>
    <dgm:pt modelId="{8874C7A2-7137-41D9-99F7-E1E5F19475D0}" type="pres">
      <dgm:prSet presAssocID="{CDF131FB-0A82-4C9A-9503-C455B418B5B6}" presName="rootConnector" presStyleLbl="node2" presStyleIdx="0" presStyleCnt="2"/>
      <dgm:spPr/>
    </dgm:pt>
    <dgm:pt modelId="{F0A5E1FD-40BD-44E6-B207-13552FE3F2FE}" type="pres">
      <dgm:prSet presAssocID="{CDF131FB-0A82-4C9A-9503-C455B418B5B6}" presName="hierChild4" presStyleCnt="0"/>
      <dgm:spPr/>
    </dgm:pt>
    <dgm:pt modelId="{3BAA68A2-6E0C-4A95-9D67-7FD1D652660A}" type="pres">
      <dgm:prSet presAssocID="{CDF131FB-0A82-4C9A-9503-C455B418B5B6}" presName="hierChild5" presStyleCnt="0"/>
      <dgm:spPr/>
    </dgm:pt>
    <dgm:pt modelId="{4381A236-8A4C-4DB4-A0D0-C3D8D421C8AE}" type="pres">
      <dgm:prSet presAssocID="{D9534553-9883-4A75-916A-90C20ED2F592}" presName="Name37" presStyleLbl="parChTrans1D2" presStyleIdx="1" presStyleCnt="2"/>
      <dgm:spPr/>
    </dgm:pt>
    <dgm:pt modelId="{09F58365-7421-44FB-A875-A7E94E510F27}" type="pres">
      <dgm:prSet presAssocID="{D7662D52-8CB2-4938-ABFA-4A9A76819657}" presName="hierRoot2" presStyleCnt="0">
        <dgm:presLayoutVars>
          <dgm:hierBranch val="init"/>
        </dgm:presLayoutVars>
      </dgm:prSet>
      <dgm:spPr/>
    </dgm:pt>
    <dgm:pt modelId="{15D08760-5797-476D-BE10-F309BAE90345}" type="pres">
      <dgm:prSet presAssocID="{D7662D52-8CB2-4938-ABFA-4A9A76819657}" presName="rootComposite" presStyleCnt="0"/>
      <dgm:spPr/>
    </dgm:pt>
    <dgm:pt modelId="{1C5203A8-53C2-47B3-B3FA-E9339CC1B4F6}" type="pres">
      <dgm:prSet presAssocID="{D7662D52-8CB2-4938-ABFA-4A9A76819657}" presName="rootText" presStyleLbl="node2" presStyleIdx="1" presStyleCnt="2">
        <dgm:presLayoutVars>
          <dgm:chPref val="3"/>
        </dgm:presLayoutVars>
      </dgm:prSet>
      <dgm:spPr/>
    </dgm:pt>
    <dgm:pt modelId="{9228C3BD-422D-4B42-BCEE-E84040A5C2AC}" type="pres">
      <dgm:prSet presAssocID="{D7662D52-8CB2-4938-ABFA-4A9A76819657}" presName="rootConnector" presStyleLbl="node2" presStyleIdx="1" presStyleCnt="2"/>
      <dgm:spPr/>
    </dgm:pt>
    <dgm:pt modelId="{489555FA-1FEF-4119-B7C5-12F8E6E00C28}" type="pres">
      <dgm:prSet presAssocID="{D7662D52-8CB2-4938-ABFA-4A9A76819657}" presName="hierChild4" presStyleCnt="0"/>
      <dgm:spPr/>
    </dgm:pt>
    <dgm:pt modelId="{3BB09D86-EB96-4C6A-9D53-F652FAC7C86A}" type="pres">
      <dgm:prSet presAssocID="{D7662D52-8CB2-4938-ABFA-4A9A76819657}" presName="hierChild5" presStyleCnt="0"/>
      <dgm:spPr/>
    </dgm:pt>
    <dgm:pt modelId="{AD475A57-EBFF-4A6B-A167-C6BC3C608A6D}" type="pres">
      <dgm:prSet presAssocID="{47B164B7-8BB7-47A7-BA22-78BC6F41AD38}" presName="hierChild3" presStyleCnt="0"/>
      <dgm:spPr/>
    </dgm:pt>
  </dgm:ptLst>
  <dgm:cxnLst>
    <dgm:cxn modelId="{3C948512-07D1-451D-B5B2-FE210C4F9076}" srcId="{47B164B7-8BB7-47A7-BA22-78BC6F41AD38}" destId="{D7662D52-8CB2-4938-ABFA-4A9A76819657}" srcOrd="1" destOrd="0" parTransId="{D9534553-9883-4A75-916A-90C20ED2F592}" sibTransId="{A2C9E2E0-6395-49EF-8697-0D659F67215E}"/>
    <dgm:cxn modelId="{9F20C323-9199-4880-92E7-9FDFFA0A8552}" srcId="{47B164B7-8BB7-47A7-BA22-78BC6F41AD38}" destId="{CDF131FB-0A82-4C9A-9503-C455B418B5B6}" srcOrd="0" destOrd="0" parTransId="{0E660ACB-8E54-4FD8-A907-65C1E29FC531}" sibTransId="{AAC8FCB8-E19D-4371-B380-141D23807451}"/>
    <dgm:cxn modelId="{6A8DC32B-EA91-4685-914F-D2FE5F90B082}" type="presOf" srcId="{D9534553-9883-4A75-916A-90C20ED2F592}" destId="{4381A236-8A4C-4DB4-A0D0-C3D8D421C8AE}" srcOrd="0" destOrd="0" presId="urn:microsoft.com/office/officeart/2005/8/layout/orgChart1"/>
    <dgm:cxn modelId="{6454B861-4077-499B-B5A5-D38859E07CDB}" type="presOf" srcId="{CDF131FB-0A82-4C9A-9503-C455B418B5B6}" destId="{8874C7A2-7137-41D9-99F7-E1E5F19475D0}" srcOrd="1" destOrd="0" presId="urn:microsoft.com/office/officeart/2005/8/layout/orgChart1"/>
    <dgm:cxn modelId="{2D21BC41-DB22-43BD-914A-31C468E1A6D3}" type="presOf" srcId="{47B164B7-8BB7-47A7-BA22-78BC6F41AD38}" destId="{61DD8245-4851-4609-B96C-9170BD6B55BB}" srcOrd="1" destOrd="0" presId="urn:microsoft.com/office/officeart/2005/8/layout/orgChart1"/>
    <dgm:cxn modelId="{3302784D-B4E3-445C-9B80-A27ED5D72244}" type="presOf" srcId="{47B164B7-8BB7-47A7-BA22-78BC6F41AD38}" destId="{612AA6E7-7E7B-4DB6-88A5-86985A657AD3}" srcOrd="0" destOrd="0" presId="urn:microsoft.com/office/officeart/2005/8/layout/orgChart1"/>
    <dgm:cxn modelId="{F46A3F5A-DC27-4D6F-AB20-B58EE2F8A420}" type="presOf" srcId="{A43E0818-1D1B-48B3-8702-DE45457D91C9}" destId="{EA923C9F-4971-4AF4-A28E-19F5235536D7}" srcOrd="0" destOrd="0" presId="urn:microsoft.com/office/officeart/2005/8/layout/orgChart1"/>
    <dgm:cxn modelId="{193635B0-7349-49E7-828F-1664D0DD30C6}" type="presOf" srcId="{CDF131FB-0A82-4C9A-9503-C455B418B5B6}" destId="{33D27AD6-703C-44AD-A544-949A7A7E25A1}" srcOrd="0" destOrd="0" presId="urn:microsoft.com/office/officeart/2005/8/layout/orgChart1"/>
    <dgm:cxn modelId="{7DD14CBF-E363-4557-A5A2-D0FF1F392DD6}" type="presOf" srcId="{0E660ACB-8E54-4FD8-A907-65C1E29FC531}" destId="{FD88B9B0-2636-4F30-8248-97D3FFA75E67}" srcOrd="0" destOrd="0" presId="urn:microsoft.com/office/officeart/2005/8/layout/orgChart1"/>
    <dgm:cxn modelId="{FB0289D6-3F2C-49B6-A4A6-FC0891F5342A}" srcId="{A43E0818-1D1B-48B3-8702-DE45457D91C9}" destId="{47B164B7-8BB7-47A7-BA22-78BC6F41AD38}" srcOrd="0" destOrd="0" parTransId="{81ACB1B5-B23F-4425-8CC0-8E55214C0A8A}" sibTransId="{EDE8EF07-F45C-4E21-AD9B-192F888FD2E1}"/>
    <dgm:cxn modelId="{545C95D8-B2F9-43E7-94D4-4319783B83D6}" type="presOf" srcId="{D7662D52-8CB2-4938-ABFA-4A9A76819657}" destId="{9228C3BD-422D-4B42-BCEE-E84040A5C2AC}" srcOrd="1" destOrd="0" presId="urn:microsoft.com/office/officeart/2005/8/layout/orgChart1"/>
    <dgm:cxn modelId="{4AA4DFF6-FCD4-454B-82BB-A1C9ED77DA6D}" type="presOf" srcId="{D7662D52-8CB2-4938-ABFA-4A9A76819657}" destId="{1C5203A8-53C2-47B3-B3FA-E9339CC1B4F6}" srcOrd="0" destOrd="0" presId="urn:microsoft.com/office/officeart/2005/8/layout/orgChart1"/>
    <dgm:cxn modelId="{E3C7C9D3-2AB9-4E17-AB3C-2B69E6FD1F77}" type="presParOf" srcId="{EA923C9F-4971-4AF4-A28E-19F5235536D7}" destId="{9A40B629-645D-49C3-8897-B8797A759EC0}" srcOrd="0" destOrd="0" presId="urn:microsoft.com/office/officeart/2005/8/layout/orgChart1"/>
    <dgm:cxn modelId="{16BD30F3-1F1A-4B8D-93BE-0722E6A9172B}" type="presParOf" srcId="{9A40B629-645D-49C3-8897-B8797A759EC0}" destId="{18FB89B8-7B8C-4003-805E-38DAE746FC3B}" srcOrd="0" destOrd="0" presId="urn:microsoft.com/office/officeart/2005/8/layout/orgChart1"/>
    <dgm:cxn modelId="{25A5E658-749C-4A5C-BD0F-7E56F09D883D}" type="presParOf" srcId="{18FB89B8-7B8C-4003-805E-38DAE746FC3B}" destId="{612AA6E7-7E7B-4DB6-88A5-86985A657AD3}" srcOrd="0" destOrd="0" presId="urn:microsoft.com/office/officeart/2005/8/layout/orgChart1"/>
    <dgm:cxn modelId="{762B0DE1-AD6B-4C41-8B86-1D72F5E050E6}" type="presParOf" srcId="{18FB89B8-7B8C-4003-805E-38DAE746FC3B}" destId="{61DD8245-4851-4609-B96C-9170BD6B55BB}" srcOrd="1" destOrd="0" presId="urn:microsoft.com/office/officeart/2005/8/layout/orgChart1"/>
    <dgm:cxn modelId="{E81ED40D-61EB-40A3-A48E-A5F42513A841}" type="presParOf" srcId="{9A40B629-645D-49C3-8897-B8797A759EC0}" destId="{6D63868A-63D2-4DE0-B8EE-43B59D404BC8}" srcOrd="1" destOrd="0" presId="urn:microsoft.com/office/officeart/2005/8/layout/orgChart1"/>
    <dgm:cxn modelId="{38D8CE2B-4EB1-430A-A725-980C38FD8EBA}" type="presParOf" srcId="{6D63868A-63D2-4DE0-B8EE-43B59D404BC8}" destId="{FD88B9B0-2636-4F30-8248-97D3FFA75E67}" srcOrd="0" destOrd="0" presId="urn:microsoft.com/office/officeart/2005/8/layout/orgChart1"/>
    <dgm:cxn modelId="{E0D4277F-9920-4E30-9594-CC58CDE9CAD0}" type="presParOf" srcId="{6D63868A-63D2-4DE0-B8EE-43B59D404BC8}" destId="{0963679B-11F5-4F53-9986-35C206139C15}" srcOrd="1" destOrd="0" presId="urn:microsoft.com/office/officeart/2005/8/layout/orgChart1"/>
    <dgm:cxn modelId="{DD51F948-45B2-4C6C-8549-13A01039FA00}" type="presParOf" srcId="{0963679B-11F5-4F53-9986-35C206139C15}" destId="{F965F37B-635C-4EFC-B638-31B1C33641A3}" srcOrd="0" destOrd="0" presId="urn:microsoft.com/office/officeart/2005/8/layout/orgChart1"/>
    <dgm:cxn modelId="{E06B2815-757C-4ED7-A888-67D0DB9DFC1B}" type="presParOf" srcId="{F965F37B-635C-4EFC-B638-31B1C33641A3}" destId="{33D27AD6-703C-44AD-A544-949A7A7E25A1}" srcOrd="0" destOrd="0" presId="urn:microsoft.com/office/officeart/2005/8/layout/orgChart1"/>
    <dgm:cxn modelId="{2ACEEBD7-9550-4B6E-9CA4-F3BC6E60E444}" type="presParOf" srcId="{F965F37B-635C-4EFC-B638-31B1C33641A3}" destId="{8874C7A2-7137-41D9-99F7-E1E5F19475D0}" srcOrd="1" destOrd="0" presId="urn:microsoft.com/office/officeart/2005/8/layout/orgChart1"/>
    <dgm:cxn modelId="{8F7029B8-15F1-4A5F-B57C-8304CE90A765}" type="presParOf" srcId="{0963679B-11F5-4F53-9986-35C206139C15}" destId="{F0A5E1FD-40BD-44E6-B207-13552FE3F2FE}" srcOrd="1" destOrd="0" presId="urn:microsoft.com/office/officeart/2005/8/layout/orgChart1"/>
    <dgm:cxn modelId="{8A48FC8E-55A0-4F0F-BCBC-C5E184F71DDB}" type="presParOf" srcId="{0963679B-11F5-4F53-9986-35C206139C15}" destId="{3BAA68A2-6E0C-4A95-9D67-7FD1D652660A}" srcOrd="2" destOrd="0" presId="urn:microsoft.com/office/officeart/2005/8/layout/orgChart1"/>
    <dgm:cxn modelId="{553D59BC-1CD6-45B9-94CE-F235BAB4A76D}" type="presParOf" srcId="{6D63868A-63D2-4DE0-B8EE-43B59D404BC8}" destId="{4381A236-8A4C-4DB4-A0D0-C3D8D421C8AE}" srcOrd="2" destOrd="0" presId="urn:microsoft.com/office/officeart/2005/8/layout/orgChart1"/>
    <dgm:cxn modelId="{02E5DD61-EF7F-4C44-849B-5A286C5CBF3B}" type="presParOf" srcId="{6D63868A-63D2-4DE0-B8EE-43B59D404BC8}" destId="{09F58365-7421-44FB-A875-A7E94E510F27}" srcOrd="3" destOrd="0" presId="urn:microsoft.com/office/officeart/2005/8/layout/orgChart1"/>
    <dgm:cxn modelId="{B134B49D-C572-4A76-B84D-779A1D7A1724}" type="presParOf" srcId="{09F58365-7421-44FB-A875-A7E94E510F27}" destId="{15D08760-5797-476D-BE10-F309BAE90345}" srcOrd="0" destOrd="0" presId="urn:microsoft.com/office/officeart/2005/8/layout/orgChart1"/>
    <dgm:cxn modelId="{6D51FA81-32BA-445A-9B14-FB48D6930C01}" type="presParOf" srcId="{15D08760-5797-476D-BE10-F309BAE90345}" destId="{1C5203A8-53C2-47B3-B3FA-E9339CC1B4F6}" srcOrd="0" destOrd="0" presId="urn:microsoft.com/office/officeart/2005/8/layout/orgChart1"/>
    <dgm:cxn modelId="{FDA1229A-E277-433E-AEED-36C8C7A6A58B}" type="presParOf" srcId="{15D08760-5797-476D-BE10-F309BAE90345}" destId="{9228C3BD-422D-4B42-BCEE-E84040A5C2AC}" srcOrd="1" destOrd="0" presId="urn:microsoft.com/office/officeart/2005/8/layout/orgChart1"/>
    <dgm:cxn modelId="{530914D7-560E-473B-B36F-0AC7197AF9C3}" type="presParOf" srcId="{09F58365-7421-44FB-A875-A7E94E510F27}" destId="{489555FA-1FEF-4119-B7C5-12F8E6E00C28}" srcOrd="1" destOrd="0" presId="urn:microsoft.com/office/officeart/2005/8/layout/orgChart1"/>
    <dgm:cxn modelId="{980EF332-F405-4843-854E-9B00D891B456}" type="presParOf" srcId="{09F58365-7421-44FB-A875-A7E94E510F27}" destId="{3BB09D86-EB96-4C6A-9D53-F652FAC7C86A}" srcOrd="2" destOrd="0" presId="urn:microsoft.com/office/officeart/2005/8/layout/orgChart1"/>
    <dgm:cxn modelId="{F5598525-3C80-4648-AB96-39B616CC9571}" type="presParOf" srcId="{9A40B629-645D-49C3-8897-B8797A759EC0}" destId="{AD475A57-EBFF-4A6B-A167-C6BC3C608A6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39B4852-76DC-406A-A333-40E3B13937D0}"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ru-KZ"/>
        </a:p>
      </dgm:t>
    </dgm:pt>
    <dgm:pt modelId="{3C159075-6D96-4EAE-A797-DC57FD6FB93F}">
      <dgm:prSet custT="1"/>
      <dgm:spPr/>
      <dgm:t>
        <a:bodyPr/>
        <a:lstStyle/>
        <a:p>
          <a:r>
            <a:rPr lang="kk-KZ" sz="1400" b="1" dirty="0">
              <a:solidFill>
                <a:schemeClr val="tx1"/>
              </a:solidFill>
              <a:latin typeface="Times New Roman" panose="02020603050405020304" pitchFamily="18" charset="0"/>
              <a:cs typeface="Times New Roman" panose="02020603050405020304" pitchFamily="18" charset="0"/>
            </a:rPr>
            <a:t>Персоналды басқару әдістері  </a:t>
          </a:r>
          <a:r>
            <a:rPr lang="kk-KZ" sz="1400" dirty="0">
              <a:solidFill>
                <a:schemeClr val="tx1"/>
              </a:solidFill>
              <a:latin typeface="Times New Roman" panose="02020603050405020304" pitchFamily="18" charset="0"/>
              <a:cs typeface="Times New Roman" panose="02020603050405020304" pitchFamily="18" charset="0"/>
            </a:rPr>
            <a:t>ұйымның жұмыс істеу процесінде олардың қызметін үйлестіруді жүзеге асыру мақсатында ұжымдарға және жекелеген қызметкерлерге әсер ету тәсілдері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923D537E-2DB6-4A8F-AAF8-39D593BA0119}" type="parTrans" cxnId="{12C182CB-3542-474A-B503-282B6F2AA7D0}">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A5C73D89-E93D-401B-AD4C-D613C29A5A23}" type="sibTrans" cxnId="{12C182CB-3542-474A-B503-282B6F2AA7D0}">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FAE10AD6-2C36-4E29-B64B-69D32CA17478}">
      <dgm:prSet custT="1"/>
      <dgm:spPr/>
      <dgm:t>
        <a:bodyPr/>
        <a:lstStyle/>
        <a:p>
          <a:r>
            <a:rPr lang="kk-KZ" sz="2000">
              <a:solidFill>
                <a:schemeClr val="tx1"/>
              </a:solidFill>
              <a:latin typeface="Times New Roman" panose="02020603050405020304" pitchFamily="18" charset="0"/>
              <a:cs typeface="Times New Roman" panose="02020603050405020304" pitchFamily="18" charset="0"/>
            </a:rPr>
            <a:t>әкімшілік</a:t>
          </a:r>
          <a:endParaRPr lang="ru-KZ" sz="2000">
            <a:solidFill>
              <a:schemeClr val="tx1"/>
            </a:solidFill>
            <a:latin typeface="Times New Roman" panose="02020603050405020304" pitchFamily="18" charset="0"/>
            <a:cs typeface="Times New Roman" panose="02020603050405020304" pitchFamily="18" charset="0"/>
          </a:endParaRPr>
        </a:p>
      </dgm:t>
    </dgm:pt>
    <dgm:pt modelId="{D681CCA4-2B75-41ED-B453-3DD2FA696757}" type="parTrans" cxnId="{510E4CCA-BFA3-4F54-A8F3-E682B8651219}">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865EB2AE-5A6E-4992-8880-32F4C014870C}" type="sibTrans" cxnId="{510E4CCA-BFA3-4F54-A8F3-E682B8651219}">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BAC5A208-1B8E-4658-9054-A711BBC6214E}">
      <dgm:prSet custT="1"/>
      <dgm:spPr/>
      <dgm:t>
        <a:bodyPr/>
        <a:lstStyle/>
        <a:p>
          <a:r>
            <a:rPr lang="kk-KZ" sz="2000">
              <a:solidFill>
                <a:schemeClr val="tx1"/>
              </a:solidFill>
              <a:latin typeface="Times New Roman" panose="02020603050405020304" pitchFamily="18" charset="0"/>
              <a:cs typeface="Times New Roman" panose="02020603050405020304" pitchFamily="18" charset="0"/>
            </a:rPr>
            <a:t>экономикалық</a:t>
          </a:r>
          <a:endParaRPr lang="ru-KZ" sz="2000">
            <a:solidFill>
              <a:schemeClr val="tx1"/>
            </a:solidFill>
            <a:latin typeface="Times New Roman" panose="02020603050405020304" pitchFamily="18" charset="0"/>
            <a:cs typeface="Times New Roman" panose="02020603050405020304" pitchFamily="18" charset="0"/>
          </a:endParaRPr>
        </a:p>
      </dgm:t>
    </dgm:pt>
    <dgm:pt modelId="{70F7A538-E201-4869-9A76-0A0F0D549F28}" type="parTrans" cxnId="{E07BB52B-BD69-470A-AC60-7B9F77CF3D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2B5135CD-7FF4-493F-8A9C-9DCAA2673807}" type="sibTrans" cxnId="{E07BB52B-BD69-470A-AC60-7B9F77CF3D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DE5D03EE-187E-485C-909B-42B08C91059B}">
      <dgm:prSet custT="1"/>
      <dgm:spPr/>
      <dgm:t>
        <a:bodyPr/>
        <a:lstStyle/>
        <a:p>
          <a:r>
            <a:rPr lang="kk-KZ" sz="2000">
              <a:solidFill>
                <a:schemeClr val="tx1"/>
              </a:solidFill>
              <a:latin typeface="Times New Roman" panose="02020603050405020304" pitchFamily="18" charset="0"/>
              <a:cs typeface="Times New Roman" panose="02020603050405020304" pitchFamily="18" charset="0"/>
            </a:rPr>
            <a:t>әлеуметтік-психологиялық.</a:t>
          </a:r>
          <a:endParaRPr lang="ru-KZ" sz="2000">
            <a:solidFill>
              <a:schemeClr val="tx1"/>
            </a:solidFill>
            <a:latin typeface="Times New Roman" panose="02020603050405020304" pitchFamily="18" charset="0"/>
            <a:cs typeface="Times New Roman" panose="02020603050405020304" pitchFamily="18" charset="0"/>
          </a:endParaRPr>
        </a:p>
      </dgm:t>
    </dgm:pt>
    <dgm:pt modelId="{9187239C-25FB-45A2-B973-A2A761D0A06D}" type="parTrans" cxnId="{DE4EC0EC-1ED9-4134-88E9-B9038785F3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BDCAB0E8-4DBC-4985-9BFE-2F8F2A7B68C4}" type="sibTrans" cxnId="{DE4EC0EC-1ED9-4134-88E9-B9038785F32B}">
      <dgm:prSet/>
      <dgm:spPr/>
      <dgm:t>
        <a:bodyPr/>
        <a:lstStyle/>
        <a:p>
          <a:endParaRPr lang="ru-KZ" sz="2000">
            <a:solidFill>
              <a:schemeClr val="tx1"/>
            </a:solidFill>
            <a:latin typeface="Times New Roman" panose="02020603050405020304" pitchFamily="18" charset="0"/>
            <a:cs typeface="Times New Roman" panose="02020603050405020304" pitchFamily="18" charset="0"/>
          </a:endParaRPr>
        </a:p>
      </dgm:t>
    </dgm:pt>
    <dgm:pt modelId="{BE7855F6-8035-4DE9-B054-1D95963B308F}" type="pres">
      <dgm:prSet presAssocID="{C39B4852-76DC-406A-A333-40E3B13937D0}" presName="Name0" presStyleCnt="0">
        <dgm:presLayoutVars>
          <dgm:orgChart val="1"/>
          <dgm:chPref val="1"/>
          <dgm:dir/>
          <dgm:animOne val="branch"/>
          <dgm:animLvl val="lvl"/>
          <dgm:resizeHandles/>
        </dgm:presLayoutVars>
      </dgm:prSet>
      <dgm:spPr/>
    </dgm:pt>
    <dgm:pt modelId="{13E78673-1931-4FFE-98C2-B75B7EAA0A29}" type="pres">
      <dgm:prSet presAssocID="{3C159075-6D96-4EAE-A797-DC57FD6FB93F}" presName="hierRoot1" presStyleCnt="0">
        <dgm:presLayoutVars>
          <dgm:hierBranch val="init"/>
        </dgm:presLayoutVars>
      </dgm:prSet>
      <dgm:spPr/>
    </dgm:pt>
    <dgm:pt modelId="{1040938A-1A16-44E2-ACC2-587503CA6360}" type="pres">
      <dgm:prSet presAssocID="{3C159075-6D96-4EAE-A797-DC57FD6FB93F}" presName="rootComposite1" presStyleCnt="0"/>
      <dgm:spPr/>
    </dgm:pt>
    <dgm:pt modelId="{EBA03152-E29D-403D-8D75-5C787CA5B70F}" type="pres">
      <dgm:prSet presAssocID="{3C159075-6D96-4EAE-A797-DC57FD6FB93F}" presName="rootText1" presStyleLbl="alignAcc1" presStyleIdx="0" presStyleCnt="0" custLinFactNeighborX="3560" custLinFactNeighborY="1112">
        <dgm:presLayoutVars>
          <dgm:chPref val="3"/>
        </dgm:presLayoutVars>
      </dgm:prSet>
      <dgm:spPr/>
    </dgm:pt>
    <dgm:pt modelId="{98802A83-C2BA-46BE-AAD1-6D261927F1BF}" type="pres">
      <dgm:prSet presAssocID="{3C159075-6D96-4EAE-A797-DC57FD6FB93F}" presName="topArc1" presStyleLbl="parChTrans1D1" presStyleIdx="0" presStyleCnt="8"/>
      <dgm:spPr/>
    </dgm:pt>
    <dgm:pt modelId="{F3CB258E-7E69-4DF9-AA70-8A90A792F5A7}" type="pres">
      <dgm:prSet presAssocID="{3C159075-6D96-4EAE-A797-DC57FD6FB93F}" presName="bottomArc1" presStyleLbl="parChTrans1D1" presStyleIdx="1" presStyleCnt="8"/>
      <dgm:spPr/>
    </dgm:pt>
    <dgm:pt modelId="{9ADFF6A8-06E0-407C-956D-4EF2A3978B82}" type="pres">
      <dgm:prSet presAssocID="{3C159075-6D96-4EAE-A797-DC57FD6FB93F}" presName="topConnNode1" presStyleLbl="node1" presStyleIdx="0" presStyleCnt="0"/>
      <dgm:spPr/>
    </dgm:pt>
    <dgm:pt modelId="{5B88F337-23C8-4CBA-8D4F-18CC383F9BA7}" type="pres">
      <dgm:prSet presAssocID="{3C159075-6D96-4EAE-A797-DC57FD6FB93F}" presName="hierChild2" presStyleCnt="0"/>
      <dgm:spPr/>
    </dgm:pt>
    <dgm:pt modelId="{3C08E287-5A7B-45FB-BBFD-19B2EF3831F0}" type="pres">
      <dgm:prSet presAssocID="{D681CCA4-2B75-41ED-B453-3DD2FA696757}" presName="Name28" presStyleLbl="parChTrans1D2" presStyleIdx="0" presStyleCnt="3"/>
      <dgm:spPr/>
    </dgm:pt>
    <dgm:pt modelId="{8D046AE6-FDF7-4501-A7F5-DBAE13E53765}" type="pres">
      <dgm:prSet presAssocID="{FAE10AD6-2C36-4E29-B64B-69D32CA17478}" presName="hierRoot2" presStyleCnt="0">
        <dgm:presLayoutVars>
          <dgm:hierBranch val="init"/>
        </dgm:presLayoutVars>
      </dgm:prSet>
      <dgm:spPr/>
    </dgm:pt>
    <dgm:pt modelId="{3D5B9E0A-6725-4BB3-9FA8-98F78C24C96D}" type="pres">
      <dgm:prSet presAssocID="{FAE10AD6-2C36-4E29-B64B-69D32CA17478}" presName="rootComposite2" presStyleCnt="0"/>
      <dgm:spPr/>
    </dgm:pt>
    <dgm:pt modelId="{AAC5B2AE-ADBB-4057-9462-9F85214BB543}" type="pres">
      <dgm:prSet presAssocID="{FAE10AD6-2C36-4E29-B64B-69D32CA17478}" presName="rootText2" presStyleLbl="alignAcc1" presStyleIdx="0" presStyleCnt="0">
        <dgm:presLayoutVars>
          <dgm:chPref val="3"/>
        </dgm:presLayoutVars>
      </dgm:prSet>
      <dgm:spPr/>
    </dgm:pt>
    <dgm:pt modelId="{BBAE29D2-4993-4C28-BA3C-7CCAA0617319}" type="pres">
      <dgm:prSet presAssocID="{FAE10AD6-2C36-4E29-B64B-69D32CA17478}" presName="topArc2" presStyleLbl="parChTrans1D1" presStyleIdx="2" presStyleCnt="8"/>
      <dgm:spPr/>
    </dgm:pt>
    <dgm:pt modelId="{317260CA-610A-4C79-BC87-3691D626EBD2}" type="pres">
      <dgm:prSet presAssocID="{FAE10AD6-2C36-4E29-B64B-69D32CA17478}" presName="bottomArc2" presStyleLbl="parChTrans1D1" presStyleIdx="3" presStyleCnt="8"/>
      <dgm:spPr/>
    </dgm:pt>
    <dgm:pt modelId="{668A4981-C5A2-4655-BAE6-7AE2F3BDDA7C}" type="pres">
      <dgm:prSet presAssocID="{FAE10AD6-2C36-4E29-B64B-69D32CA17478}" presName="topConnNode2" presStyleLbl="node2" presStyleIdx="0" presStyleCnt="0"/>
      <dgm:spPr/>
    </dgm:pt>
    <dgm:pt modelId="{31706C0B-500F-49BE-AC36-082DE2B71BA1}" type="pres">
      <dgm:prSet presAssocID="{FAE10AD6-2C36-4E29-B64B-69D32CA17478}" presName="hierChild4" presStyleCnt="0"/>
      <dgm:spPr/>
    </dgm:pt>
    <dgm:pt modelId="{C0818A4C-58F9-41B8-B12B-EFED6CDCEBE5}" type="pres">
      <dgm:prSet presAssocID="{FAE10AD6-2C36-4E29-B64B-69D32CA17478}" presName="hierChild5" presStyleCnt="0"/>
      <dgm:spPr/>
    </dgm:pt>
    <dgm:pt modelId="{F01AAF6C-57EF-492F-A710-2B0444932868}" type="pres">
      <dgm:prSet presAssocID="{70F7A538-E201-4869-9A76-0A0F0D549F28}" presName="Name28" presStyleLbl="parChTrans1D2" presStyleIdx="1" presStyleCnt="3"/>
      <dgm:spPr/>
    </dgm:pt>
    <dgm:pt modelId="{07C50C20-0A5D-40CC-B237-A5DA083EB095}" type="pres">
      <dgm:prSet presAssocID="{BAC5A208-1B8E-4658-9054-A711BBC6214E}" presName="hierRoot2" presStyleCnt="0">
        <dgm:presLayoutVars>
          <dgm:hierBranch val="init"/>
        </dgm:presLayoutVars>
      </dgm:prSet>
      <dgm:spPr/>
    </dgm:pt>
    <dgm:pt modelId="{72EA5BA7-892F-4311-A761-BDFD63D2958D}" type="pres">
      <dgm:prSet presAssocID="{BAC5A208-1B8E-4658-9054-A711BBC6214E}" presName="rootComposite2" presStyleCnt="0"/>
      <dgm:spPr/>
    </dgm:pt>
    <dgm:pt modelId="{E0E4DC7D-3BF0-413F-89BC-4B108E878A7C}" type="pres">
      <dgm:prSet presAssocID="{BAC5A208-1B8E-4658-9054-A711BBC6214E}" presName="rootText2" presStyleLbl="alignAcc1" presStyleIdx="0" presStyleCnt="0">
        <dgm:presLayoutVars>
          <dgm:chPref val="3"/>
        </dgm:presLayoutVars>
      </dgm:prSet>
      <dgm:spPr/>
    </dgm:pt>
    <dgm:pt modelId="{D05EC4DE-FBE4-47B8-810C-291B37E4E684}" type="pres">
      <dgm:prSet presAssocID="{BAC5A208-1B8E-4658-9054-A711BBC6214E}" presName="topArc2" presStyleLbl="parChTrans1D1" presStyleIdx="4" presStyleCnt="8"/>
      <dgm:spPr/>
    </dgm:pt>
    <dgm:pt modelId="{5AF349F0-9989-4EF2-95ED-E22963FC4A44}" type="pres">
      <dgm:prSet presAssocID="{BAC5A208-1B8E-4658-9054-A711BBC6214E}" presName="bottomArc2" presStyleLbl="parChTrans1D1" presStyleIdx="5" presStyleCnt="8"/>
      <dgm:spPr/>
    </dgm:pt>
    <dgm:pt modelId="{894CDAE7-2E4F-45C2-AB6B-8068A78B3FCF}" type="pres">
      <dgm:prSet presAssocID="{BAC5A208-1B8E-4658-9054-A711BBC6214E}" presName="topConnNode2" presStyleLbl="node2" presStyleIdx="0" presStyleCnt="0"/>
      <dgm:spPr/>
    </dgm:pt>
    <dgm:pt modelId="{C77AD38B-FDDD-407B-8CCB-7757EDB88B49}" type="pres">
      <dgm:prSet presAssocID="{BAC5A208-1B8E-4658-9054-A711BBC6214E}" presName="hierChild4" presStyleCnt="0"/>
      <dgm:spPr/>
    </dgm:pt>
    <dgm:pt modelId="{082A5297-FE34-4727-83FD-3E32AFD37E7E}" type="pres">
      <dgm:prSet presAssocID="{BAC5A208-1B8E-4658-9054-A711BBC6214E}" presName="hierChild5" presStyleCnt="0"/>
      <dgm:spPr/>
    </dgm:pt>
    <dgm:pt modelId="{A8501163-C75F-429D-92BD-91D01DE83214}" type="pres">
      <dgm:prSet presAssocID="{9187239C-25FB-45A2-B973-A2A761D0A06D}" presName="Name28" presStyleLbl="parChTrans1D2" presStyleIdx="2" presStyleCnt="3"/>
      <dgm:spPr/>
    </dgm:pt>
    <dgm:pt modelId="{6B33ECB3-A367-4845-82AE-48602088E21E}" type="pres">
      <dgm:prSet presAssocID="{DE5D03EE-187E-485C-909B-42B08C91059B}" presName="hierRoot2" presStyleCnt="0">
        <dgm:presLayoutVars>
          <dgm:hierBranch val="init"/>
        </dgm:presLayoutVars>
      </dgm:prSet>
      <dgm:spPr/>
    </dgm:pt>
    <dgm:pt modelId="{96554096-03E7-4B92-8112-EE607E79FAC7}" type="pres">
      <dgm:prSet presAssocID="{DE5D03EE-187E-485C-909B-42B08C91059B}" presName="rootComposite2" presStyleCnt="0"/>
      <dgm:spPr/>
    </dgm:pt>
    <dgm:pt modelId="{4C047F1F-6D59-4BA7-B566-19039D2726F4}" type="pres">
      <dgm:prSet presAssocID="{DE5D03EE-187E-485C-909B-42B08C91059B}" presName="rootText2" presStyleLbl="alignAcc1" presStyleIdx="0" presStyleCnt="0">
        <dgm:presLayoutVars>
          <dgm:chPref val="3"/>
        </dgm:presLayoutVars>
      </dgm:prSet>
      <dgm:spPr/>
    </dgm:pt>
    <dgm:pt modelId="{E27A984C-D34E-4F44-A146-DF54E5F52302}" type="pres">
      <dgm:prSet presAssocID="{DE5D03EE-187E-485C-909B-42B08C91059B}" presName="topArc2" presStyleLbl="parChTrans1D1" presStyleIdx="6" presStyleCnt="8"/>
      <dgm:spPr/>
    </dgm:pt>
    <dgm:pt modelId="{2F5577DF-F323-471A-8B4A-F6740E3D6A1D}" type="pres">
      <dgm:prSet presAssocID="{DE5D03EE-187E-485C-909B-42B08C91059B}" presName="bottomArc2" presStyleLbl="parChTrans1D1" presStyleIdx="7" presStyleCnt="8"/>
      <dgm:spPr/>
    </dgm:pt>
    <dgm:pt modelId="{7CFEBAEE-FA16-44A5-9933-8E72B77D6736}" type="pres">
      <dgm:prSet presAssocID="{DE5D03EE-187E-485C-909B-42B08C91059B}" presName="topConnNode2" presStyleLbl="node2" presStyleIdx="0" presStyleCnt="0"/>
      <dgm:spPr/>
    </dgm:pt>
    <dgm:pt modelId="{82811B40-FC8A-4D17-ACE1-49EF9967AF43}" type="pres">
      <dgm:prSet presAssocID="{DE5D03EE-187E-485C-909B-42B08C91059B}" presName="hierChild4" presStyleCnt="0"/>
      <dgm:spPr/>
    </dgm:pt>
    <dgm:pt modelId="{D180BC35-7B07-4621-8894-500511FC1229}" type="pres">
      <dgm:prSet presAssocID="{DE5D03EE-187E-485C-909B-42B08C91059B}" presName="hierChild5" presStyleCnt="0"/>
      <dgm:spPr/>
    </dgm:pt>
    <dgm:pt modelId="{694821E0-7809-4277-9C47-1EC142E4099B}" type="pres">
      <dgm:prSet presAssocID="{3C159075-6D96-4EAE-A797-DC57FD6FB93F}" presName="hierChild3" presStyleCnt="0"/>
      <dgm:spPr/>
    </dgm:pt>
  </dgm:ptLst>
  <dgm:cxnLst>
    <dgm:cxn modelId="{E07BB52B-BD69-470A-AC60-7B9F77CF3D2B}" srcId="{3C159075-6D96-4EAE-A797-DC57FD6FB93F}" destId="{BAC5A208-1B8E-4658-9054-A711BBC6214E}" srcOrd="1" destOrd="0" parTransId="{70F7A538-E201-4869-9A76-0A0F0D549F28}" sibTransId="{2B5135CD-7FF4-493F-8A9C-9DCAA2673807}"/>
    <dgm:cxn modelId="{E1490033-DF07-403D-B343-6FDF8CE8D121}" type="presOf" srcId="{BAC5A208-1B8E-4658-9054-A711BBC6214E}" destId="{E0E4DC7D-3BF0-413F-89BC-4B108E878A7C}" srcOrd="0" destOrd="0" presId="urn:microsoft.com/office/officeart/2008/layout/HalfCircleOrganizationChart"/>
    <dgm:cxn modelId="{8D12E335-815A-42A7-9043-CB0B3421B7D0}" type="presOf" srcId="{D681CCA4-2B75-41ED-B453-3DD2FA696757}" destId="{3C08E287-5A7B-45FB-BBFD-19B2EF3831F0}" srcOrd="0" destOrd="0" presId="urn:microsoft.com/office/officeart/2008/layout/HalfCircleOrganizationChart"/>
    <dgm:cxn modelId="{921F5070-5A6F-41A4-A525-C33371AE267A}" type="presOf" srcId="{70F7A538-E201-4869-9A76-0A0F0D549F28}" destId="{F01AAF6C-57EF-492F-A710-2B0444932868}" srcOrd="0" destOrd="0" presId="urn:microsoft.com/office/officeart/2008/layout/HalfCircleOrganizationChart"/>
    <dgm:cxn modelId="{009D0756-8D53-4E7D-A1A3-786744A8F580}" type="presOf" srcId="{3C159075-6D96-4EAE-A797-DC57FD6FB93F}" destId="{9ADFF6A8-06E0-407C-956D-4EF2A3978B82}" srcOrd="1" destOrd="0" presId="urn:microsoft.com/office/officeart/2008/layout/HalfCircleOrganizationChart"/>
    <dgm:cxn modelId="{F22BAA7D-0EF9-4A8A-B188-D004E5CE2429}" type="presOf" srcId="{3C159075-6D96-4EAE-A797-DC57FD6FB93F}" destId="{EBA03152-E29D-403D-8D75-5C787CA5B70F}" srcOrd="0" destOrd="0" presId="urn:microsoft.com/office/officeart/2008/layout/HalfCircleOrganizationChart"/>
    <dgm:cxn modelId="{ECF5A583-93D3-4FE9-BCF2-ADC7D762F45D}" type="presOf" srcId="{C39B4852-76DC-406A-A333-40E3B13937D0}" destId="{BE7855F6-8035-4DE9-B054-1D95963B308F}" srcOrd="0" destOrd="0" presId="urn:microsoft.com/office/officeart/2008/layout/HalfCircleOrganizationChart"/>
    <dgm:cxn modelId="{3F7493B8-F609-4300-A64E-3E21F63F0D3F}" type="presOf" srcId="{DE5D03EE-187E-485C-909B-42B08C91059B}" destId="{7CFEBAEE-FA16-44A5-9933-8E72B77D6736}" srcOrd="1" destOrd="0" presId="urn:microsoft.com/office/officeart/2008/layout/HalfCircleOrganizationChart"/>
    <dgm:cxn modelId="{66EFAABE-735A-4B74-BA0B-AC253EB1073B}" type="presOf" srcId="{DE5D03EE-187E-485C-909B-42B08C91059B}" destId="{4C047F1F-6D59-4BA7-B566-19039D2726F4}" srcOrd="0" destOrd="0" presId="urn:microsoft.com/office/officeart/2008/layout/HalfCircleOrganizationChart"/>
    <dgm:cxn modelId="{510E4CCA-BFA3-4F54-A8F3-E682B8651219}" srcId="{3C159075-6D96-4EAE-A797-DC57FD6FB93F}" destId="{FAE10AD6-2C36-4E29-B64B-69D32CA17478}" srcOrd="0" destOrd="0" parTransId="{D681CCA4-2B75-41ED-B453-3DD2FA696757}" sibTransId="{865EB2AE-5A6E-4992-8880-32F4C014870C}"/>
    <dgm:cxn modelId="{12C182CB-3542-474A-B503-282B6F2AA7D0}" srcId="{C39B4852-76DC-406A-A333-40E3B13937D0}" destId="{3C159075-6D96-4EAE-A797-DC57FD6FB93F}" srcOrd="0" destOrd="0" parTransId="{923D537E-2DB6-4A8F-AAF8-39D593BA0119}" sibTransId="{A5C73D89-E93D-401B-AD4C-D613C29A5A23}"/>
    <dgm:cxn modelId="{655C1FD2-878C-4854-BD31-2AC076F00322}" type="presOf" srcId="{FAE10AD6-2C36-4E29-B64B-69D32CA17478}" destId="{AAC5B2AE-ADBB-4057-9462-9F85214BB543}" srcOrd="0" destOrd="0" presId="urn:microsoft.com/office/officeart/2008/layout/HalfCircleOrganizationChart"/>
    <dgm:cxn modelId="{9E6C69DC-8E45-4351-9498-13260D101CF3}" type="presOf" srcId="{9187239C-25FB-45A2-B973-A2A761D0A06D}" destId="{A8501163-C75F-429D-92BD-91D01DE83214}" srcOrd="0" destOrd="0" presId="urn:microsoft.com/office/officeart/2008/layout/HalfCircleOrganizationChart"/>
    <dgm:cxn modelId="{2FE4C3DF-CABD-4D5F-A382-27E0B026046D}" type="presOf" srcId="{FAE10AD6-2C36-4E29-B64B-69D32CA17478}" destId="{668A4981-C5A2-4655-BAE6-7AE2F3BDDA7C}" srcOrd="1" destOrd="0" presId="urn:microsoft.com/office/officeart/2008/layout/HalfCircleOrganizationChart"/>
    <dgm:cxn modelId="{DE4EC0EC-1ED9-4134-88E9-B9038785F32B}" srcId="{3C159075-6D96-4EAE-A797-DC57FD6FB93F}" destId="{DE5D03EE-187E-485C-909B-42B08C91059B}" srcOrd="2" destOrd="0" parTransId="{9187239C-25FB-45A2-B973-A2A761D0A06D}" sibTransId="{BDCAB0E8-4DBC-4985-9BFE-2F8F2A7B68C4}"/>
    <dgm:cxn modelId="{78BE0FF7-6183-4F56-9B87-E2F09C2143FC}" type="presOf" srcId="{BAC5A208-1B8E-4658-9054-A711BBC6214E}" destId="{894CDAE7-2E4F-45C2-AB6B-8068A78B3FCF}" srcOrd="1" destOrd="0" presId="urn:microsoft.com/office/officeart/2008/layout/HalfCircleOrganizationChart"/>
    <dgm:cxn modelId="{FA2C5818-EDCF-4132-B3E9-D1F1B35753BA}" type="presParOf" srcId="{BE7855F6-8035-4DE9-B054-1D95963B308F}" destId="{13E78673-1931-4FFE-98C2-B75B7EAA0A29}" srcOrd="0" destOrd="0" presId="urn:microsoft.com/office/officeart/2008/layout/HalfCircleOrganizationChart"/>
    <dgm:cxn modelId="{437C606A-CD45-4857-9243-1641F36B39F7}" type="presParOf" srcId="{13E78673-1931-4FFE-98C2-B75B7EAA0A29}" destId="{1040938A-1A16-44E2-ACC2-587503CA6360}" srcOrd="0" destOrd="0" presId="urn:microsoft.com/office/officeart/2008/layout/HalfCircleOrganizationChart"/>
    <dgm:cxn modelId="{8707CAD4-B511-4EEA-A735-A01AA2653CB0}" type="presParOf" srcId="{1040938A-1A16-44E2-ACC2-587503CA6360}" destId="{EBA03152-E29D-403D-8D75-5C787CA5B70F}" srcOrd="0" destOrd="0" presId="urn:microsoft.com/office/officeart/2008/layout/HalfCircleOrganizationChart"/>
    <dgm:cxn modelId="{9C65A8A9-31B1-476A-96B7-E72571CCE02E}" type="presParOf" srcId="{1040938A-1A16-44E2-ACC2-587503CA6360}" destId="{98802A83-C2BA-46BE-AAD1-6D261927F1BF}" srcOrd="1" destOrd="0" presId="urn:microsoft.com/office/officeart/2008/layout/HalfCircleOrganizationChart"/>
    <dgm:cxn modelId="{3496E543-1444-4FE1-8650-E197F965BEA9}" type="presParOf" srcId="{1040938A-1A16-44E2-ACC2-587503CA6360}" destId="{F3CB258E-7E69-4DF9-AA70-8A90A792F5A7}" srcOrd="2" destOrd="0" presId="urn:microsoft.com/office/officeart/2008/layout/HalfCircleOrganizationChart"/>
    <dgm:cxn modelId="{449993AE-2FF3-437B-995B-6167F5DAC3EB}" type="presParOf" srcId="{1040938A-1A16-44E2-ACC2-587503CA6360}" destId="{9ADFF6A8-06E0-407C-956D-4EF2A3978B82}" srcOrd="3" destOrd="0" presId="urn:microsoft.com/office/officeart/2008/layout/HalfCircleOrganizationChart"/>
    <dgm:cxn modelId="{2ACBBE0E-9D3E-4AD2-90DC-781BD26A85CF}" type="presParOf" srcId="{13E78673-1931-4FFE-98C2-B75B7EAA0A29}" destId="{5B88F337-23C8-4CBA-8D4F-18CC383F9BA7}" srcOrd="1" destOrd="0" presId="urn:microsoft.com/office/officeart/2008/layout/HalfCircleOrganizationChart"/>
    <dgm:cxn modelId="{9B92642C-47DD-473C-9AAC-C9B2A4296BB5}" type="presParOf" srcId="{5B88F337-23C8-4CBA-8D4F-18CC383F9BA7}" destId="{3C08E287-5A7B-45FB-BBFD-19B2EF3831F0}" srcOrd="0" destOrd="0" presId="urn:microsoft.com/office/officeart/2008/layout/HalfCircleOrganizationChart"/>
    <dgm:cxn modelId="{52D45038-8C01-4381-AF66-4B66CD5BBDF6}" type="presParOf" srcId="{5B88F337-23C8-4CBA-8D4F-18CC383F9BA7}" destId="{8D046AE6-FDF7-4501-A7F5-DBAE13E53765}" srcOrd="1" destOrd="0" presId="urn:microsoft.com/office/officeart/2008/layout/HalfCircleOrganizationChart"/>
    <dgm:cxn modelId="{A9B92196-EBBB-4CF5-BC3A-08BEA7145861}" type="presParOf" srcId="{8D046AE6-FDF7-4501-A7F5-DBAE13E53765}" destId="{3D5B9E0A-6725-4BB3-9FA8-98F78C24C96D}" srcOrd="0" destOrd="0" presId="urn:microsoft.com/office/officeart/2008/layout/HalfCircleOrganizationChart"/>
    <dgm:cxn modelId="{6FF8F82B-EE8E-4DB0-93F1-F43DC4B16DC0}" type="presParOf" srcId="{3D5B9E0A-6725-4BB3-9FA8-98F78C24C96D}" destId="{AAC5B2AE-ADBB-4057-9462-9F85214BB543}" srcOrd="0" destOrd="0" presId="urn:microsoft.com/office/officeart/2008/layout/HalfCircleOrganizationChart"/>
    <dgm:cxn modelId="{E08939CA-C9E3-4AF5-8D87-E30EAE44EFC4}" type="presParOf" srcId="{3D5B9E0A-6725-4BB3-9FA8-98F78C24C96D}" destId="{BBAE29D2-4993-4C28-BA3C-7CCAA0617319}" srcOrd="1" destOrd="0" presId="urn:microsoft.com/office/officeart/2008/layout/HalfCircleOrganizationChart"/>
    <dgm:cxn modelId="{A56A6B77-2B03-449C-A345-EB976854BBE1}" type="presParOf" srcId="{3D5B9E0A-6725-4BB3-9FA8-98F78C24C96D}" destId="{317260CA-610A-4C79-BC87-3691D626EBD2}" srcOrd="2" destOrd="0" presId="urn:microsoft.com/office/officeart/2008/layout/HalfCircleOrganizationChart"/>
    <dgm:cxn modelId="{86A4DBD6-26B1-441E-823A-7ECEDF10B19B}" type="presParOf" srcId="{3D5B9E0A-6725-4BB3-9FA8-98F78C24C96D}" destId="{668A4981-C5A2-4655-BAE6-7AE2F3BDDA7C}" srcOrd="3" destOrd="0" presId="urn:microsoft.com/office/officeart/2008/layout/HalfCircleOrganizationChart"/>
    <dgm:cxn modelId="{21DD0A96-530C-4657-BE9F-9EC984E61210}" type="presParOf" srcId="{8D046AE6-FDF7-4501-A7F5-DBAE13E53765}" destId="{31706C0B-500F-49BE-AC36-082DE2B71BA1}" srcOrd="1" destOrd="0" presId="urn:microsoft.com/office/officeart/2008/layout/HalfCircleOrganizationChart"/>
    <dgm:cxn modelId="{42E92388-819C-4609-9377-DA45CE79F64C}" type="presParOf" srcId="{8D046AE6-FDF7-4501-A7F5-DBAE13E53765}" destId="{C0818A4C-58F9-41B8-B12B-EFED6CDCEBE5}" srcOrd="2" destOrd="0" presId="urn:microsoft.com/office/officeart/2008/layout/HalfCircleOrganizationChart"/>
    <dgm:cxn modelId="{30766DC4-996C-4E20-A5A0-78EEF71C8508}" type="presParOf" srcId="{5B88F337-23C8-4CBA-8D4F-18CC383F9BA7}" destId="{F01AAF6C-57EF-492F-A710-2B0444932868}" srcOrd="2" destOrd="0" presId="urn:microsoft.com/office/officeart/2008/layout/HalfCircleOrganizationChart"/>
    <dgm:cxn modelId="{931E08C9-F08A-49BA-94F1-4500FC94CAD6}" type="presParOf" srcId="{5B88F337-23C8-4CBA-8D4F-18CC383F9BA7}" destId="{07C50C20-0A5D-40CC-B237-A5DA083EB095}" srcOrd="3" destOrd="0" presId="urn:microsoft.com/office/officeart/2008/layout/HalfCircleOrganizationChart"/>
    <dgm:cxn modelId="{42CE86F4-8520-4A8F-967D-485CD1E8850F}" type="presParOf" srcId="{07C50C20-0A5D-40CC-B237-A5DA083EB095}" destId="{72EA5BA7-892F-4311-A761-BDFD63D2958D}" srcOrd="0" destOrd="0" presId="urn:microsoft.com/office/officeart/2008/layout/HalfCircleOrganizationChart"/>
    <dgm:cxn modelId="{409BCEAD-CFCA-4959-A248-F1381A3FAB44}" type="presParOf" srcId="{72EA5BA7-892F-4311-A761-BDFD63D2958D}" destId="{E0E4DC7D-3BF0-413F-89BC-4B108E878A7C}" srcOrd="0" destOrd="0" presId="urn:microsoft.com/office/officeart/2008/layout/HalfCircleOrganizationChart"/>
    <dgm:cxn modelId="{B79E19DB-E5A5-4CEE-A6C9-D1BFFAC74CA3}" type="presParOf" srcId="{72EA5BA7-892F-4311-A761-BDFD63D2958D}" destId="{D05EC4DE-FBE4-47B8-810C-291B37E4E684}" srcOrd="1" destOrd="0" presId="urn:microsoft.com/office/officeart/2008/layout/HalfCircleOrganizationChart"/>
    <dgm:cxn modelId="{FA30CCBF-21F5-40B8-8D3C-F9B58A2BAEBA}" type="presParOf" srcId="{72EA5BA7-892F-4311-A761-BDFD63D2958D}" destId="{5AF349F0-9989-4EF2-95ED-E22963FC4A44}" srcOrd="2" destOrd="0" presId="urn:microsoft.com/office/officeart/2008/layout/HalfCircleOrganizationChart"/>
    <dgm:cxn modelId="{2D2D5515-2288-4C68-8C83-9E457F73D872}" type="presParOf" srcId="{72EA5BA7-892F-4311-A761-BDFD63D2958D}" destId="{894CDAE7-2E4F-45C2-AB6B-8068A78B3FCF}" srcOrd="3" destOrd="0" presId="urn:microsoft.com/office/officeart/2008/layout/HalfCircleOrganizationChart"/>
    <dgm:cxn modelId="{057BAA94-6DF7-4183-8CC7-50862BB81D44}" type="presParOf" srcId="{07C50C20-0A5D-40CC-B237-A5DA083EB095}" destId="{C77AD38B-FDDD-407B-8CCB-7757EDB88B49}" srcOrd="1" destOrd="0" presId="urn:microsoft.com/office/officeart/2008/layout/HalfCircleOrganizationChart"/>
    <dgm:cxn modelId="{AAF604A5-65A5-4723-AF61-0932E9CFF63B}" type="presParOf" srcId="{07C50C20-0A5D-40CC-B237-A5DA083EB095}" destId="{082A5297-FE34-4727-83FD-3E32AFD37E7E}" srcOrd="2" destOrd="0" presId="urn:microsoft.com/office/officeart/2008/layout/HalfCircleOrganizationChart"/>
    <dgm:cxn modelId="{4F38BB37-108E-49DD-A85D-43EF276CE4B3}" type="presParOf" srcId="{5B88F337-23C8-4CBA-8D4F-18CC383F9BA7}" destId="{A8501163-C75F-429D-92BD-91D01DE83214}" srcOrd="4" destOrd="0" presId="urn:microsoft.com/office/officeart/2008/layout/HalfCircleOrganizationChart"/>
    <dgm:cxn modelId="{97C67893-E370-4E7E-BB5B-494AC65D67EA}" type="presParOf" srcId="{5B88F337-23C8-4CBA-8D4F-18CC383F9BA7}" destId="{6B33ECB3-A367-4845-82AE-48602088E21E}" srcOrd="5" destOrd="0" presId="urn:microsoft.com/office/officeart/2008/layout/HalfCircleOrganizationChart"/>
    <dgm:cxn modelId="{74DDFECF-3A81-45A9-BB97-06BC4E5F5475}" type="presParOf" srcId="{6B33ECB3-A367-4845-82AE-48602088E21E}" destId="{96554096-03E7-4B92-8112-EE607E79FAC7}" srcOrd="0" destOrd="0" presId="urn:microsoft.com/office/officeart/2008/layout/HalfCircleOrganizationChart"/>
    <dgm:cxn modelId="{58E2160D-EDE6-463B-A0F2-0A189D366CF8}" type="presParOf" srcId="{96554096-03E7-4B92-8112-EE607E79FAC7}" destId="{4C047F1F-6D59-4BA7-B566-19039D2726F4}" srcOrd="0" destOrd="0" presId="urn:microsoft.com/office/officeart/2008/layout/HalfCircleOrganizationChart"/>
    <dgm:cxn modelId="{41345256-0140-4AE2-8EB2-54D1ED80CBC1}" type="presParOf" srcId="{96554096-03E7-4B92-8112-EE607E79FAC7}" destId="{E27A984C-D34E-4F44-A146-DF54E5F52302}" srcOrd="1" destOrd="0" presId="urn:microsoft.com/office/officeart/2008/layout/HalfCircleOrganizationChart"/>
    <dgm:cxn modelId="{6CAC7D8D-9FCE-461E-91A0-5ADA5E4ABF26}" type="presParOf" srcId="{96554096-03E7-4B92-8112-EE607E79FAC7}" destId="{2F5577DF-F323-471A-8B4A-F6740E3D6A1D}" srcOrd="2" destOrd="0" presId="urn:microsoft.com/office/officeart/2008/layout/HalfCircleOrganizationChart"/>
    <dgm:cxn modelId="{5E5699B2-B60F-4950-848D-6892BBE13A79}" type="presParOf" srcId="{96554096-03E7-4B92-8112-EE607E79FAC7}" destId="{7CFEBAEE-FA16-44A5-9933-8E72B77D6736}" srcOrd="3" destOrd="0" presId="urn:microsoft.com/office/officeart/2008/layout/HalfCircleOrganizationChart"/>
    <dgm:cxn modelId="{8CFDF69C-6B02-4BE0-A0F3-A2436B4A1E1C}" type="presParOf" srcId="{6B33ECB3-A367-4845-82AE-48602088E21E}" destId="{82811B40-FC8A-4D17-ACE1-49EF9967AF43}" srcOrd="1" destOrd="0" presId="urn:microsoft.com/office/officeart/2008/layout/HalfCircleOrganizationChart"/>
    <dgm:cxn modelId="{6EA011C4-5271-45EE-9337-328DCE5192D3}" type="presParOf" srcId="{6B33ECB3-A367-4845-82AE-48602088E21E}" destId="{D180BC35-7B07-4621-8894-500511FC1229}" srcOrd="2" destOrd="0" presId="urn:microsoft.com/office/officeart/2008/layout/HalfCircleOrganizationChart"/>
    <dgm:cxn modelId="{0577CCFA-2837-4311-980E-EC34B661871F}" type="presParOf" srcId="{13E78673-1931-4FFE-98C2-B75B7EAA0A29}" destId="{694821E0-7809-4277-9C47-1EC142E4099B}"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750C137-B71E-49F7-874B-D02DA069288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2D69AFDD-08D0-4A33-8A93-3AB3AD3D4A57}">
      <dgm:prSet/>
      <dgm:spPr/>
      <dgm:t>
        <a:bodyPr/>
        <a:lstStyle/>
        <a:p>
          <a:r>
            <a:rPr lang="kk-KZ" b="1" i="0">
              <a:solidFill>
                <a:schemeClr val="tx1"/>
              </a:solidFill>
              <a:latin typeface="Times New Roman" panose="02020603050405020304" pitchFamily="18" charset="0"/>
              <a:cs typeface="Times New Roman" panose="02020603050405020304" pitchFamily="18" charset="0"/>
            </a:rPr>
            <a:t>Еңбек өнімділігі көрсеткіштері</a:t>
          </a:r>
          <a:endParaRPr lang="ru-KZ" b="1" i="0">
            <a:solidFill>
              <a:schemeClr val="tx1"/>
            </a:solidFill>
            <a:latin typeface="Times New Roman" panose="02020603050405020304" pitchFamily="18" charset="0"/>
            <a:cs typeface="Times New Roman" panose="02020603050405020304" pitchFamily="18" charset="0"/>
          </a:endParaRPr>
        </a:p>
      </dgm:t>
    </dgm:pt>
    <dgm:pt modelId="{B609AF8B-7AEA-4611-826D-1BDCADD074BC}" type="parTrans" cxnId="{B4AF6B0B-5025-4B8F-B9AA-3654B7DD1F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CE1FC38-F63D-49E6-93A2-3C5CB1CDD71F}" type="sibTrans" cxnId="{B4AF6B0B-5025-4B8F-B9AA-3654B7DD1F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04473E6-A81D-444F-ABB5-B1A1618682EB}">
      <dgm:prSet/>
      <dgm:spPr/>
      <dgm:t>
        <a:bodyPr/>
        <a:lstStyle/>
        <a:p>
          <a:r>
            <a:rPr lang="kk-KZ" b="1" dirty="0">
              <a:solidFill>
                <a:schemeClr val="tx1"/>
              </a:solidFill>
              <a:latin typeface="Times New Roman" panose="02020603050405020304" pitchFamily="18" charset="0"/>
              <a:cs typeface="Times New Roman" panose="02020603050405020304" pitchFamily="18" charset="0"/>
            </a:rPr>
            <a:t>жұмыс уақыты бірлігіне шаққандағы өнім шығару көлемі</a:t>
          </a:r>
        </a:p>
        <a:p>
          <a:r>
            <a:rPr lang="kk-KZ" dirty="0">
              <a:solidFill>
                <a:schemeClr val="tx1"/>
              </a:solidFill>
              <a:latin typeface="Times New Roman" panose="02020603050405020304" pitchFamily="18" charset="0"/>
              <a:cs typeface="Times New Roman" panose="02020603050405020304" pitchFamily="18" charset="0"/>
            </a:rPr>
            <a:t>жұмыс уақытының бір бірлігінде өндірілген немесе орташа тізімдік бір жұмысшыға шаққандағы немесе белгілі бір кезеңде (сағат, ауысым,  ай, квартал, жыл) бір жұмысшыға шаққандағы өнім көлемі.</a:t>
          </a:r>
          <a:endParaRPr lang="ru-KZ" dirty="0">
            <a:solidFill>
              <a:schemeClr val="tx1"/>
            </a:solidFill>
            <a:latin typeface="Times New Roman" panose="02020603050405020304" pitchFamily="18" charset="0"/>
            <a:cs typeface="Times New Roman" panose="02020603050405020304" pitchFamily="18" charset="0"/>
          </a:endParaRPr>
        </a:p>
      </dgm:t>
    </dgm:pt>
    <dgm:pt modelId="{B335D3A7-6248-4A05-817D-C9627EF75DB7}" type="parTrans" cxnId="{377DD0C8-6474-4572-AAEB-2466246CB53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EEDDE81-BED5-495E-A705-11E3932654BB}" type="sibTrans" cxnId="{377DD0C8-6474-4572-AAEB-2466246CB53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BE3BD54-6C91-447A-B190-42662578B625}">
      <dgm:prSet/>
      <dgm:spPr/>
      <dgm:t>
        <a:bodyPr/>
        <a:lstStyle/>
        <a:p>
          <a:r>
            <a:rPr lang="kk-KZ" b="1" dirty="0">
              <a:solidFill>
                <a:schemeClr val="tx1"/>
              </a:solidFill>
              <a:latin typeface="Times New Roman" panose="02020603050405020304" pitchFamily="18" charset="0"/>
              <a:cs typeface="Times New Roman" panose="02020603050405020304" pitchFamily="18" charset="0"/>
            </a:rPr>
            <a:t>өнімнің еңбек сыйымдылығы</a:t>
          </a:r>
        </a:p>
        <a:p>
          <a:r>
            <a:rPr lang="kk-KZ" dirty="0">
              <a:solidFill>
                <a:schemeClr val="tx1"/>
              </a:solidFill>
              <a:latin typeface="Times New Roman" panose="02020603050405020304" pitchFamily="18" charset="0"/>
              <a:cs typeface="Times New Roman" panose="02020603050405020304" pitchFamily="18" charset="0"/>
            </a:rPr>
            <a:t>өнімнің бір бірлігін немесе жалпы өнімді өндіруге кеткен еңбек шығындарымен сипатталады және уақыт бірлігімен өлшенеді</a:t>
          </a:r>
          <a:endParaRPr lang="ru-KZ" dirty="0">
            <a:solidFill>
              <a:schemeClr val="tx1"/>
            </a:solidFill>
            <a:latin typeface="Times New Roman" panose="02020603050405020304" pitchFamily="18" charset="0"/>
            <a:cs typeface="Times New Roman" panose="02020603050405020304" pitchFamily="18" charset="0"/>
          </a:endParaRPr>
        </a:p>
      </dgm:t>
    </dgm:pt>
    <dgm:pt modelId="{679D7E50-131B-485B-91A2-8F7E47977315}" type="parTrans" cxnId="{54E45079-EDA5-42EB-8B12-8AD12587F4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3AF8319-F396-492E-AF59-FFF2B59711D1}" type="sibTrans" cxnId="{54E45079-EDA5-42EB-8B12-8AD12587F40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9F2CB78-DCF1-45B4-BF5B-1CEDC7D18753}" type="pres">
      <dgm:prSet presAssocID="{5750C137-B71E-49F7-874B-D02DA069288D}" presName="hierChild1" presStyleCnt="0">
        <dgm:presLayoutVars>
          <dgm:orgChart val="1"/>
          <dgm:chPref val="1"/>
          <dgm:dir/>
          <dgm:animOne val="branch"/>
          <dgm:animLvl val="lvl"/>
          <dgm:resizeHandles/>
        </dgm:presLayoutVars>
      </dgm:prSet>
      <dgm:spPr/>
    </dgm:pt>
    <dgm:pt modelId="{3F30439D-74C1-4965-B58B-63C4A216198B}" type="pres">
      <dgm:prSet presAssocID="{2D69AFDD-08D0-4A33-8A93-3AB3AD3D4A57}" presName="hierRoot1" presStyleCnt="0">
        <dgm:presLayoutVars>
          <dgm:hierBranch val="init"/>
        </dgm:presLayoutVars>
      </dgm:prSet>
      <dgm:spPr/>
    </dgm:pt>
    <dgm:pt modelId="{330C8001-23AD-4A87-8293-910E38EB9EE1}" type="pres">
      <dgm:prSet presAssocID="{2D69AFDD-08D0-4A33-8A93-3AB3AD3D4A57}" presName="rootComposite1" presStyleCnt="0"/>
      <dgm:spPr/>
    </dgm:pt>
    <dgm:pt modelId="{2662A6AB-4627-419C-B7EC-178D48284D97}" type="pres">
      <dgm:prSet presAssocID="{2D69AFDD-08D0-4A33-8A93-3AB3AD3D4A57}" presName="rootText1" presStyleLbl="node0" presStyleIdx="0" presStyleCnt="1" custScaleY="62664">
        <dgm:presLayoutVars>
          <dgm:chPref val="3"/>
        </dgm:presLayoutVars>
      </dgm:prSet>
      <dgm:spPr/>
    </dgm:pt>
    <dgm:pt modelId="{3B51F98E-BA4F-48BB-8AD6-F557403D6F83}" type="pres">
      <dgm:prSet presAssocID="{2D69AFDD-08D0-4A33-8A93-3AB3AD3D4A57}" presName="rootConnector1" presStyleLbl="node1" presStyleIdx="0" presStyleCnt="0"/>
      <dgm:spPr/>
    </dgm:pt>
    <dgm:pt modelId="{F289B16C-FA63-4674-B16B-4D53F2591684}" type="pres">
      <dgm:prSet presAssocID="{2D69AFDD-08D0-4A33-8A93-3AB3AD3D4A57}" presName="hierChild2" presStyleCnt="0"/>
      <dgm:spPr/>
    </dgm:pt>
    <dgm:pt modelId="{52B79F8E-22C1-4CAD-B55B-AB9FCDF7E28D}" type="pres">
      <dgm:prSet presAssocID="{B335D3A7-6248-4A05-817D-C9627EF75DB7}" presName="Name37" presStyleLbl="parChTrans1D2" presStyleIdx="0" presStyleCnt="2"/>
      <dgm:spPr/>
    </dgm:pt>
    <dgm:pt modelId="{A690F0B9-A431-494F-9723-EBA2BE3CD79F}" type="pres">
      <dgm:prSet presAssocID="{D04473E6-A81D-444F-ABB5-B1A1618682EB}" presName="hierRoot2" presStyleCnt="0">
        <dgm:presLayoutVars>
          <dgm:hierBranch val="init"/>
        </dgm:presLayoutVars>
      </dgm:prSet>
      <dgm:spPr/>
    </dgm:pt>
    <dgm:pt modelId="{66C8D926-F4EE-4625-96C0-1E8806E4D7F2}" type="pres">
      <dgm:prSet presAssocID="{D04473E6-A81D-444F-ABB5-B1A1618682EB}" presName="rootComposite" presStyleCnt="0"/>
      <dgm:spPr/>
    </dgm:pt>
    <dgm:pt modelId="{7FD56158-DDE4-4BA9-803E-02E5F90CA66B}" type="pres">
      <dgm:prSet presAssocID="{D04473E6-A81D-444F-ABB5-B1A1618682EB}" presName="rootText" presStyleLbl="node2" presStyleIdx="0" presStyleCnt="2">
        <dgm:presLayoutVars>
          <dgm:chPref val="3"/>
        </dgm:presLayoutVars>
      </dgm:prSet>
      <dgm:spPr/>
    </dgm:pt>
    <dgm:pt modelId="{3190EFC5-3BDB-4CC7-BAAE-1F737A952803}" type="pres">
      <dgm:prSet presAssocID="{D04473E6-A81D-444F-ABB5-B1A1618682EB}" presName="rootConnector" presStyleLbl="node2" presStyleIdx="0" presStyleCnt="2"/>
      <dgm:spPr/>
    </dgm:pt>
    <dgm:pt modelId="{E0D988E8-A6DF-4687-AB3D-731BB73BCD6D}" type="pres">
      <dgm:prSet presAssocID="{D04473E6-A81D-444F-ABB5-B1A1618682EB}" presName="hierChild4" presStyleCnt="0"/>
      <dgm:spPr/>
    </dgm:pt>
    <dgm:pt modelId="{C32870DB-CFC3-4C7F-8EB6-176BFEE8FB33}" type="pres">
      <dgm:prSet presAssocID="{D04473E6-A81D-444F-ABB5-B1A1618682EB}" presName="hierChild5" presStyleCnt="0"/>
      <dgm:spPr/>
    </dgm:pt>
    <dgm:pt modelId="{DD097390-1F0E-4336-8C87-550CCCF3B4AF}" type="pres">
      <dgm:prSet presAssocID="{679D7E50-131B-485B-91A2-8F7E47977315}" presName="Name37" presStyleLbl="parChTrans1D2" presStyleIdx="1" presStyleCnt="2"/>
      <dgm:spPr/>
    </dgm:pt>
    <dgm:pt modelId="{4866F84F-ADDC-425C-AE67-6D5FCF77427A}" type="pres">
      <dgm:prSet presAssocID="{4BE3BD54-6C91-447A-B190-42662578B625}" presName="hierRoot2" presStyleCnt="0">
        <dgm:presLayoutVars>
          <dgm:hierBranch val="init"/>
        </dgm:presLayoutVars>
      </dgm:prSet>
      <dgm:spPr/>
    </dgm:pt>
    <dgm:pt modelId="{15AC6BCD-E4F1-4314-AC50-53E71F65788C}" type="pres">
      <dgm:prSet presAssocID="{4BE3BD54-6C91-447A-B190-42662578B625}" presName="rootComposite" presStyleCnt="0"/>
      <dgm:spPr/>
    </dgm:pt>
    <dgm:pt modelId="{D84D2C63-71D1-4C77-B7E4-B16242FCEAD5}" type="pres">
      <dgm:prSet presAssocID="{4BE3BD54-6C91-447A-B190-42662578B625}" presName="rootText" presStyleLbl="node2" presStyleIdx="1" presStyleCnt="2">
        <dgm:presLayoutVars>
          <dgm:chPref val="3"/>
        </dgm:presLayoutVars>
      </dgm:prSet>
      <dgm:spPr/>
    </dgm:pt>
    <dgm:pt modelId="{07FDF3C8-56B1-4086-A2DE-E1568428954D}" type="pres">
      <dgm:prSet presAssocID="{4BE3BD54-6C91-447A-B190-42662578B625}" presName="rootConnector" presStyleLbl="node2" presStyleIdx="1" presStyleCnt="2"/>
      <dgm:spPr/>
    </dgm:pt>
    <dgm:pt modelId="{3F724951-D3E2-4893-8931-AF56D0A570C3}" type="pres">
      <dgm:prSet presAssocID="{4BE3BD54-6C91-447A-B190-42662578B625}" presName="hierChild4" presStyleCnt="0"/>
      <dgm:spPr/>
    </dgm:pt>
    <dgm:pt modelId="{732101EB-9A78-447F-B9C9-4E7322D70B29}" type="pres">
      <dgm:prSet presAssocID="{4BE3BD54-6C91-447A-B190-42662578B625}" presName="hierChild5" presStyleCnt="0"/>
      <dgm:spPr/>
    </dgm:pt>
    <dgm:pt modelId="{404749F6-EA7A-470A-84CA-A7C46C4CA074}" type="pres">
      <dgm:prSet presAssocID="{2D69AFDD-08D0-4A33-8A93-3AB3AD3D4A57}" presName="hierChild3" presStyleCnt="0"/>
      <dgm:spPr/>
    </dgm:pt>
  </dgm:ptLst>
  <dgm:cxnLst>
    <dgm:cxn modelId="{B4AF6B0B-5025-4B8F-B9AA-3654B7DD1FB5}" srcId="{5750C137-B71E-49F7-874B-D02DA069288D}" destId="{2D69AFDD-08D0-4A33-8A93-3AB3AD3D4A57}" srcOrd="0" destOrd="0" parTransId="{B609AF8B-7AEA-4611-826D-1BDCADD074BC}" sibTransId="{1CE1FC38-F63D-49E6-93A2-3C5CB1CDD71F}"/>
    <dgm:cxn modelId="{CCD6CF3D-022C-4DB9-AA5B-D1147904B6C2}" type="presOf" srcId="{D04473E6-A81D-444F-ABB5-B1A1618682EB}" destId="{3190EFC5-3BDB-4CC7-BAAE-1F737A952803}" srcOrd="1" destOrd="0" presId="urn:microsoft.com/office/officeart/2005/8/layout/orgChart1"/>
    <dgm:cxn modelId="{06490656-5D4C-43FC-8A7B-50361DF20571}" type="presOf" srcId="{D04473E6-A81D-444F-ABB5-B1A1618682EB}" destId="{7FD56158-DDE4-4BA9-803E-02E5F90CA66B}" srcOrd="0" destOrd="0" presId="urn:microsoft.com/office/officeart/2005/8/layout/orgChart1"/>
    <dgm:cxn modelId="{54E45079-EDA5-42EB-8B12-8AD12587F408}" srcId="{2D69AFDD-08D0-4A33-8A93-3AB3AD3D4A57}" destId="{4BE3BD54-6C91-447A-B190-42662578B625}" srcOrd="1" destOrd="0" parTransId="{679D7E50-131B-485B-91A2-8F7E47977315}" sibTransId="{83AF8319-F396-492E-AF59-FFF2B59711D1}"/>
    <dgm:cxn modelId="{B3A6537F-218F-4752-BF61-C76644B8C10A}" type="presOf" srcId="{679D7E50-131B-485B-91A2-8F7E47977315}" destId="{DD097390-1F0E-4336-8C87-550CCCF3B4AF}" srcOrd="0" destOrd="0" presId="urn:microsoft.com/office/officeart/2005/8/layout/orgChart1"/>
    <dgm:cxn modelId="{690BD688-7CDC-407C-B482-8440F3A8AF9B}" type="presOf" srcId="{2D69AFDD-08D0-4A33-8A93-3AB3AD3D4A57}" destId="{3B51F98E-BA4F-48BB-8AD6-F557403D6F83}" srcOrd="1" destOrd="0" presId="urn:microsoft.com/office/officeart/2005/8/layout/orgChart1"/>
    <dgm:cxn modelId="{CCA87E92-B717-429D-A313-7A0D9BCCA740}" type="presOf" srcId="{B335D3A7-6248-4A05-817D-C9627EF75DB7}" destId="{52B79F8E-22C1-4CAD-B55B-AB9FCDF7E28D}" srcOrd="0" destOrd="0" presId="urn:microsoft.com/office/officeart/2005/8/layout/orgChart1"/>
    <dgm:cxn modelId="{2376F3AA-6F96-4F11-BD96-C6B5147AE030}" type="presOf" srcId="{2D69AFDD-08D0-4A33-8A93-3AB3AD3D4A57}" destId="{2662A6AB-4627-419C-B7EC-178D48284D97}" srcOrd="0" destOrd="0" presId="urn:microsoft.com/office/officeart/2005/8/layout/orgChart1"/>
    <dgm:cxn modelId="{3FC3E0C6-A92B-490C-A347-BFCB4036356B}" type="presOf" srcId="{4BE3BD54-6C91-447A-B190-42662578B625}" destId="{D84D2C63-71D1-4C77-B7E4-B16242FCEAD5}" srcOrd="0" destOrd="0" presId="urn:microsoft.com/office/officeart/2005/8/layout/orgChart1"/>
    <dgm:cxn modelId="{377DD0C8-6474-4572-AAEB-2466246CB530}" srcId="{2D69AFDD-08D0-4A33-8A93-3AB3AD3D4A57}" destId="{D04473E6-A81D-444F-ABB5-B1A1618682EB}" srcOrd="0" destOrd="0" parTransId="{B335D3A7-6248-4A05-817D-C9627EF75DB7}" sibTransId="{AEEDDE81-BED5-495E-A705-11E3932654BB}"/>
    <dgm:cxn modelId="{E886A1CB-4A41-45B1-B525-6F9E09645EC0}" type="presOf" srcId="{4BE3BD54-6C91-447A-B190-42662578B625}" destId="{07FDF3C8-56B1-4086-A2DE-E1568428954D}" srcOrd="1" destOrd="0" presId="urn:microsoft.com/office/officeart/2005/8/layout/orgChart1"/>
    <dgm:cxn modelId="{E416C0E7-2610-4093-AFE8-83075696FC38}" type="presOf" srcId="{5750C137-B71E-49F7-874B-D02DA069288D}" destId="{09F2CB78-DCF1-45B4-BF5B-1CEDC7D18753}" srcOrd="0" destOrd="0" presId="urn:microsoft.com/office/officeart/2005/8/layout/orgChart1"/>
    <dgm:cxn modelId="{DCEABFE0-1C9C-4066-9A6B-4E636B8C7992}" type="presParOf" srcId="{09F2CB78-DCF1-45B4-BF5B-1CEDC7D18753}" destId="{3F30439D-74C1-4965-B58B-63C4A216198B}" srcOrd="0" destOrd="0" presId="urn:microsoft.com/office/officeart/2005/8/layout/orgChart1"/>
    <dgm:cxn modelId="{103C37D1-65BF-4C23-B842-FB12540BF498}" type="presParOf" srcId="{3F30439D-74C1-4965-B58B-63C4A216198B}" destId="{330C8001-23AD-4A87-8293-910E38EB9EE1}" srcOrd="0" destOrd="0" presId="urn:microsoft.com/office/officeart/2005/8/layout/orgChart1"/>
    <dgm:cxn modelId="{5513D772-C45B-4ADC-A44C-9A51A34DDB3B}" type="presParOf" srcId="{330C8001-23AD-4A87-8293-910E38EB9EE1}" destId="{2662A6AB-4627-419C-B7EC-178D48284D97}" srcOrd="0" destOrd="0" presId="urn:microsoft.com/office/officeart/2005/8/layout/orgChart1"/>
    <dgm:cxn modelId="{3269AFAB-C20B-4A7A-AA60-AF07B388DA9C}" type="presParOf" srcId="{330C8001-23AD-4A87-8293-910E38EB9EE1}" destId="{3B51F98E-BA4F-48BB-8AD6-F557403D6F83}" srcOrd="1" destOrd="0" presId="urn:microsoft.com/office/officeart/2005/8/layout/orgChart1"/>
    <dgm:cxn modelId="{28D6EB04-278D-4268-9754-76F9AFCBB491}" type="presParOf" srcId="{3F30439D-74C1-4965-B58B-63C4A216198B}" destId="{F289B16C-FA63-4674-B16B-4D53F2591684}" srcOrd="1" destOrd="0" presId="urn:microsoft.com/office/officeart/2005/8/layout/orgChart1"/>
    <dgm:cxn modelId="{9F0122BD-419E-42FC-93C1-7B8F7B916089}" type="presParOf" srcId="{F289B16C-FA63-4674-B16B-4D53F2591684}" destId="{52B79F8E-22C1-4CAD-B55B-AB9FCDF7E28D}" srcOrd="0" destOrd="0" presId="urn:microsoft.com/office/officeart/2005/8/layout/orgChart1"/>
    <dgm:cxn modelId="{38450AD1-38AD-4322-90F3-37FA47409F01}" type="presParOf" srcId="{F289B16C-FA63-4674-B16B-4D53F2591684}" destId="{A690F0B9-A431-494F-9723-EBA2BE3CD79F}" srcOrd="1" destOrd="0" presId="urn:microsoft.com/office/officeart/2005/8/layout/orgChart1"/>
    <dgm:cxn modelId="{41853152-1419-4967-89FB-BCC259FD86EB}" type="presParOf" srcId="{A690F0B9-A431-494F-9723-EBA2BE3CD79F}" destId="{66C8D926-F4EE-4625-96C0-1E8806E4D7F2}" srcOrd="0" destOrd="0" presId="urn:microsoft.com/office/officeart/2005/8/layout/orgChart1"/>
    <dgm:cxn modelId="{35886E43-FE12-42C1-AD30-88CD38DF6525}" type="presParOf" srcId="{66C8D926-F4EE-4625-96C0-1E8806E4D7F2}" destId="{7FD56158-DDE4-4BA9-803E-02E5F90CA66B}" srcOrd="0" destOrd="0" presId="urn:microsoft.com/office/officeart/2005/8/layout/orgChart1"/>
    <dgm:cxn modelId="{A3C3C24D-A370-4D72-A7B4-BA5616546C40}" type="presParOf" srcId="{66C8D926-F4EE-4625-96C0-1E8806E4D7F2}" destId="{3190EFC5-3BDB-4CC7-BAAE-1F737A952803}" srcOrd="1" destOrd="0" presId="urn:microsoft.com/office/officeart/2005/8/layout/orgChart1"/>
    <dgm:cxn modelId="{852DF838-4D5A-4671-9459-ACCE11101C51}" type="presParOf" srcId="{A690F0B9-A431-494F-9723-EBA2BE3CD79F}" destId="{E0D988E8-A6DF-4687-AB3D-731BB73BCD6D}" srcOrd="1" destOrd="0" presId="urn:microsoft.com/office/officeart/2005/8/layout/orgChart1"/>
    <dgm:cxn modelId="{C24B4722-A968-4BD1-9C0B-C29410DE2B3B}" type="presParOf" srcId="{A690F0B9-A431-494F-9723-EBA2BE3CD79F}" destId="{C32870DB-CFC3-4C7F-8EB6-176BFEE8FB33}" srcOrd="2" destOrd="0" presId="urn:microsoft.com/office/officeart/2005/8/layout/orgChart1"/>
    <dgm:cxn modelId="{E47C42BB-1A41-4DFA-BBB8-D3C5080ACB94}" type="presParOf" srcId="{F289B16C-FA63-4674-B16B-4D53F2591684}" destId="{DD097390-1F0E-4336-8C87-550CCCF3B4AF}" srcOrd="2" destOrd="0" presId="urn:microsoft.com/office/officeart/2005/8/layout/orgChart1"/>
    <dgm:cxn modelId="{244D818E-E300-426E-BCDA-2F3D466DE061}" type="presParOf" srcId="{F289B16C-FA63-4674-B16B-4D53F2591684}" destId="{4866F84F-ADDC-425C-AE67-6D5FCF77427A}" srcOrd="3" destOrd="0" presId="urn:microsoft.com/office/officeart/2005/8/layout/orgChart1"/>
    <dgm:cxn modelId="{015DFD62-4497-4B24-8FDA-07130123F4B8}" type="presParOf" srcId="{4866F84F-ADDC-425C-AE67-6D5FCF77427A}" destId="{15AC6BCD-E4F1-4314-AC50-53E71F65788C}" srcOrd="0" destOrd="0" presId="urn:microsoft.com/office/officeart/2005/8/layout/orgChart1"/>
    <dgm:cxn modelId="{B9357B58-F09D-4B62-B5C2-97E377A1D7D1}" type="presParOf" srcId="{15AC6BCD-E4F1-4314-AC50-53E71F65788C}" destId="{D84D2C63-71D1-4C77-B7E4-B16242FCEAD5}" srcOrd="0" destOrd="0" presId="urn:microsoft.com/office/officeart/2005/8/layout/orgChart1"/>
    <dgm:cxn modelId="{AC068C97-06E5-41C3-905A-5C26CB1F4D0F}" type="presParOf" srcId="{15AC6BCD-E4F1-4314-AC50-53E71F65788C}" destId="{07FDF3C8-56B1-4086-A2DE-E1568428954D}" srcOrd="1" destOrd="0" presId="urn:microsoft.com/office/officeart/2005/8/layout/orgChart1"/>
    <dgm:cxn modelId="{FF9F51FF-35FC-46AB-9BBE-425C13A9D072}" type="presParOf" srcId="{4866F84F-ADDC-425C-AE67-6D5FCF77427A}" destId="{3F724951-D3E2-4893-8931-AF56D0A570C3}" srcOrd="1" destOrd="0" presId="urn:microsoft.com/office/officeart/2005/8/layout/orgChart1"/>
    <dgm:cxn modelId="{A323D23A-343B-4B92-BBCD-5E0AA2E14C42}" type="presParOf" srcId="{4866F84F-ADDC-425C-AE67-6D5FCF77427A}" destId="{732101EB-9A78-447F-B9C9-4E7322D70B29}" srcOrd="2" destOrd="0" presId="urn:microsoft.com/office/officeart/2005/8/layout/orgChart1"/>
    <dgm:cxn modelId="{2635E5EA-9095-4CFA-9288-C7E528688F4D}" type="presParOf" srcId="{3F30439D-74C1-4965-B58B-63C4A216198B}" destId="{404749F6-EA7A-470A-84CA-A7C46C4CA07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9246BA-78C7-4E18-A1A0-92A4E952D93E}" type="doc">
      <dgm:prSet loTypeId="urn:microsoft.com/office/officeart/2008/layout/LinedList" loCatId="hierarchy" qsTypeId="urn:microsoft.com/office/officeart/2005/8/quickstyle/simple1" qsCatId="simple" csTypeId="urn:microsoft.com/office/officeart/2005/8/colors/accent1_2" csCatId="accent1"/>
      <dgm:spPr/>
      <dgm:t>
        <a:bodyPr/>
        <a:lstStyle/>
        <a:p>
          <a:endParaRPr lang="ru-KZ"/>
        </a:p>
      </dgm:t>
    </dgm:pt>
    <dgm:pt modelId="{D7CD1007-8017-4163-95E3-9119B9A8A57C}">
      <dgm:prSet/>
      <dgm:spPr/>
      <dgm:t>
        <a:bodyPr/>
        <a:lstStyle/>
        <a:p>
          <a:r>
            <a:rPr lang="kk-KZ" b="1" dirty="0">
              <a:latin typeface="Times New Roman" panose="02020603050405020304" pitchFamily="18" charset="0"/>
              <a:cs typeface="Times New Roman" panose="02020603050405020304" pitchFamily="18" charset="0"/>
            </a:rPr>
            <a:t>Еңбек сыйымдылығының  түрлері</a:t>
          </a:r>
          <a:endParaRPr lang="ru-KZ" b="1" dirty="0">
            <a:latin typeface="Times New Roman" panose="02020603050405020304" pitchFamily="18" charset="0"/>
            <a:cs typeface="Times New Roman" panose="02020603050405020304" pitchFamily="18" charset="0"/>
          </a:endParaRPr>
        </a:p>
      </dgm:t>
    </dgm:pt>
    <dgm:pt modelId="{E058F136-A574-499E-85BC-4A834B17A800}" type="parTrans" cxnId="{D72D6B32-FF2C-4DB4-A67D-70DE91B98117}">
      <dgm:prSet/>
      <dgm:spPr/>
      <dgm:t>
        <a:bodyPr/>
        <a:lstStyle/>
        <a:p>
          <a:endParaRPr lang="ru-KZ">
            <a:latin typeface="Times New Roman" panose="02020603050405020304" pitchFamily="18" charset="0"/>
            <a:cs typeface="Times New Roman" panose="02020603050405020304" pitchFamily="18" charset="0"/>
          </a:endParaRPr>
        </a:p>
      </dgm:t>
    </dgm:pt>
    <dgm:pt modelId="{AC0662F8-284D-4AF9-9DA5-046C8F1CB50E}" type="sibTrans" cxnId="{D72D6B32-FF2C-4DB4-A67D-70DE91B98117}">
      <dgm:prSet/>
      <dgm:spPr/>
      <dgm:t>
        <a:bodyPr/>
        <a:lstStyle/>
        <a:p>
          <a:endParaRPr lang="ru-KZ">
            <a:latin typeface="Times New Roman" panose="02020603050405020304" pitchFamily="18" charset="0"/>
            <a:cs typeface="Times New Roman" panose="02020603050405020304" pitchFamily="18" charset="0"/>
          </a:endParaRPr>
        </a:p>
      </dgm:t>
    </dgm:pt>
    <dgm:pt modelId="{FB9E4A48-6D35-4180-91F2-ED3AF099922D}">
      <dgm:prSet/>
      <dgm:spPr/>
      <dgm:t>
        <a:bodyPr/>
        <a:lstStyle/>
        <a:p>
          <a:r>
            <a:rPr lang="kk-KZ" b="1" dirty="0">
              <a:latin typeface="Times New Roman" panose="02020603050405020304" pitchFamily="18" charset="0"/>
              <a:cs typeface="Times New Roman" panose="02020603050405020304" pitchFamily="18" charset="0"/>
            </a:rPr>
            <a:t>Еңбек шығындарын қамту дәрежесіне қарай: </a:t>
          </a:r>
          <a:endParaRPr lang="ru-KZ" b="1" dirty="0">
            <a:latin typeface="Times New Roman" panose="02020603050405020304" pitchFamily="18" charset="0"/>
            <a:cs typeface="Times New Roman" panose="02020603050405020304" pitchFamily="18" charset="0"/>
          </a:endParaRPr>
        </a:p>
      </dgm:t>
    </dgm:pt>
    <dgm:pt modelId="{69DF7AE5-5DD1-4317-87BD-A650AABA5CB0}" type="parTrans" cxnId="{469F7E1A-C7A2-48F9-AC5E-33CC4B6BADEE}">
      <dgm:prSet/>
      <dgm:spPr/>
      <dgm:t>
        <a:bodyPr/>
        <a:lstStyle/>
        <a:p>
          <a:endParaRPr lang="ru-KZ">
            <a:latin typeface="Times New Roman" panose="02020603050405020304" pitchFamily="18" charset="0"/>
            <a:cs typeface="Times New Roman" panose="02020603050405020304" pitchFamily="18" charset="0"/>
          </a:endParaRPr>
        </a:p>
      </dgm:t>
    </dgm:pt>
    <dgm:pt modelId="{CF6BB15A-BB67-4A71-826F-5246294A2D2F}" type="sibTrans" cxnId="{469F7E1A-C7A2-48F9-AC5E-33CC4B6BADEE}">
      <dgm:prSet/>
      <dgm:spPr/>
      <dgm:t>
        <a:bodyPr/>
        <a:lstStyle/>
        <a:p>
          <a:endParaRPr lang="ru-KZ">
            <a:latin typeface="Times New Roman" panose="02020603050405020304" pitchFamily="18" charset="0"/>
            <a:cs typeface="Times New Roman" panose="02020603050405020304" pitchFamily="18" charset="0"/>
          </a:endParaRPr>
        </a:p>
      </dgm:t>
    </dgm:pt>
    <dgm:pt modelId="{0927566A-E0E7-40BC-8270-1184C0616856}">
      <dgm:prSet/>
      <dgm:spPr/>
      <dgm:t>
        <a:bodyPr/>
        <a:lstStyle/>
        <a:p>
          <a:r>
            <a:rPr lang="kk-KZ" i="1">
              <a:latin typeface="Times New Roman" panose="02020603050405020304" pitchFamily="18" charset="0"/>
              <a:cs typeface="Times New Roman" panose="02020603050405020304" pitchFamily="18" charset="0"/>
            </a:rPr>
            <a:t>технологиялық еңбек сыйымдылығы</a:t>
          </a:r>
          <a:r>
            <a:rPr lang="kk-KZ">
              <a:latin typeface="Times New Roman" panose="02020603050405020304" pitchFamily="18" charset="0"/>
              <a:cs typeface="Times New Roman" panose="02020603050405020304" pitchFamily="18" charset="0"/>
            </a:rPr>
            <a:t> негізгі технологиялық үдерістерді орындайтын негізгі өндірістік жұмыскерлердің еңбек шығындарын қамтиды; </a:t>
          </a:r>
          <a:endParaRPr lang="ru-KZ">
            <a:latin typeface="Times New Roman" panose="02020603050405020304" pitchFamily="18" charset="0"/>
            <a:cs typeface="Times New Roman" panose="02020603050405020304" pitchFamily="18" charset="0"/>
          </a:endParaRPr>
        </a:p>
      </dgm:t>
    </dgm:pt>
    <dgm:pt modelId="{73318F42-735D-46DD-93A4-3339ED5AF65E}" type="parTrans" cxnId="{62F65129-BB29-4E26-8FBD-EF915ECBDBD6}">
      <dgm:prSet/>
      <dgm:spPr/>
      <dgm:t>
        <a:bodyPr/>
        <a:lstStyle/>
        <a:p>
          <a:endParaRPr lang="ru-KZ">
            <a:latin typeface="Times New Roman" panose="02020603050405020304" pitchFamily="18" charset="0"/>
            <a:cs typeface="Times New Roman" panose="02020603050405020304" pitchFamily="18" charset="0"/>
          </a:endParaRPr>
        </a:p>
      </dgm:t>
    </dgm:pt>
    <dgm:pt modelId="{2403A307-2F69-4FB1-B624-666751F4B03E}" type="sibTrans" cxnId="{62F65129-BB29-4E26-8FBD-EF915ECBDBD6}">
      <dgm:prSet/>
      <dgm:spPr/>
      <dgm:t>
        <a:bodyPr/>
        <a:lstStyle/>
        <a:p>
          <a:endParaRPr lang="ru-KZ">
            <a:latin typeface="Times New Roman" panose="02020603050405020304" pitchFamily="18" charset="0"/>
            <a:cs typeface="Times New Roman" panose="02020603050405020304" pitchFamily="18" charset="0"/>
          </a:endParaRPr>
        </a:p>
      </dgm:t>
    </dgm:pt>
    <dgm:pt modelId="{D68E6D93-93B9-4C83-9566-5BA857F464D4}">
      <dgm:prSet/>
      <dgm:spPr/>
      <dgm:t>
        <a:bodyPr/>
        <a:lstStyle/>
        <a:p>
          <a:r>
            <a:rPr lang="kk-KZ" i="1">
              <a:latin typeface="Times New Roman" panose="02020603050405020304" pitchFamily="18" charset="0"/>
              <a:cs typeface="Times New Roman" panose="02020603050405020304" pitchFamily="18" charset="0"/>
            </a:rPr>
            <a:t>өндірістік еңбек сыйымдылығы</a:t>
          </a:r>
          <a:r>
            <a:rPr lang="kk-KZ">
              <a:latin typeface="Times New Roman" panose="02020603050405020304" pitchFamily="18" charset="0"/>
              <a:cs typeface="Times New Roman" panose="02020603050405020304" pitchFamily="18" charset="0"/>
            </a:rPr>
            <a:t> өнімді дайындауға қатысатын барлық жұмыскерлердің еңбек шығындарын қамтиды; </a:t>
          </a:r>
          <a:endParaRPr lang="ru-KZ">
            <a:latin typeface="Times New Roman" panose="02020603050405020304" pitchFamily="18" charset="0"/>
            <a:cs typeface="Times New Roman" panose="02020603050405020304" pitchFamily="18" charset="0"/>
          </a:endParaRPr>
        </a:p>
      </dgm:t>
    </dgm:pt>
    <dgm:pt modelId="{63DBA2DB-FFEC-4C1F-95B8-2301CF45CFAB}" type="parTrans" cxnId="{9C129B13-4D2E-4416-BD15-4CE884971D7C}">
      <dgm:prSet/>
      <dgm:spPr/>
      <dgm:t>
        <a:bodyPr/>
        <a:lstStyle/>
        <a:p>
          <a:endParaRPr lang="ru-KZ">
            <a:latin typeface="Times New Roman" panose="02020603050405020304" pitchFamily="18" charset="0"/>
            <a:cs typeface="Times New Roman" panose="02020603050405020304" pitchFamily="18" charset="0"/>
          </a:endParaRPr>
        </a:p>
      </dgm:t>
    </dgm:pt>
    <dgm:pt modelId="{C2FB71BF-1DB1-4F21-B34E-52EF11121FBF}" type="sibTrans" cxnId="{9C129B13-4D2E-4416-BD15-4CE884971D7C}">
      <dgm:prSet/>
      <dgm:spPr/>
      <dgm:t>
        <a:bodyPr/>
        <a:lstStyle/>
        <a:p>
          <a:endParaRPr lang="ru-KZ">
            <a:latin typeface="Times New Roman" panose="02020603050405020304" pitchFamily="18" charset="0"/>
            <a:cs typeface="Times New Roman" panose="02020603050405020304" pitchFamily="18" charset="0"/>
          </a:endParaRPr>
        </a:p>
      </dgm:t>
    </dgm:pt>
    <dgm:pt modelId="{C37D5A9B-455E-4D0C-8F8C-A4E7C1DBB044}">
      <dgm:prSet/>
      <dgm:spPr/>
      <dgm:t>
        <a:bodyPr/>
        <a:lstStyle/>
        <a:p>
          <a:r>
            <a:rPr lang="kk-KZ" i="1">
              <a:latin typeface="Times New Roman" panose="02020603050405020304" pitchFamily="18" charset="0"/>
              <a:cs typeface="Times New Roman" panose="02020603050405020304" pitchFamily="18" charset="0"/>
            </a:rPr>
            <a:t>толық еңбек сыйымдылығы</a:t>
          </a:r>
          <a:r>
            <a:rPr lang="kk-KZ">
              <a:latin typeface="Times New Roman" panose="02020603050405020304" pitchFamily="18" charset="0"/>
              <a:cs typeface="Times New Roman" panose="02020603050405020304" pitchFamily="18" charset="0"/>
            </a:rPr>
            <a:t> барлық өнеркәсіптік-өндірістік персоналдың еңбек шығындарын қамтиды.</a:t>
          </a:r>
          <a:endParaRPr lang="ru-KZ">
            <a:latin typeface="Times New Roman" panose="02020603050405020304" pitchFamily="18" charset="0"/>
            <a:cs typeface="Times New Roman" panose="02020603050405020304" pitchFamily="18" charset="0"/>
          </a:endParaRPr>
        </a:p>
      </dgm:t>
    </dgm:pt>
    <dgm:pt modelId="{B9433C84-9489-4481-906B-EBDEE272BCBD}" type="parTrans" cxnId="{891DFD4F-A7CA-4400-81D5-33DBF67C8F06}">
      <dgm:prSet/>
      <dgm:spPr/>
      <dgm:t>
        <a:bodyPr/>
        <a:lstStyle/>
        <a:p>
          <a:endParaRPr lang="ru-KZ">
            <a:latin typeface="Times New Roman" panose="02020603050405020304" pitchFamily="18" charset="0"/>
            <a:cs typeface="Times New Roman" panose="02020603050405020304" pitchFamily="18" charset="0"/>
          </a:endParaRPr>
        </a:p>
      </dgm:t>
    </dgm:pt>
    <dgm:pt modelId="{325E3C71-276B-4A93-9E30-8562ECB5486C}" type="sibTrans" cxnId="{891DFD4F-A7CA-4400-81D5-33DBF67C8F06}">
      <dgm:prSet/>
      <dgm:spPr/>
      <dgm:t>
        <a:bodyPr/>
        <a:lstStyle/>
        <a:p>
          <a:endParaRPr lang="ru-KZ">
            <a:latin typeface="Times New Roman" panose="02020603050405020304" pitchFamily="18" charset="0"/>
            <a:cs typeface="Times New Roman" panose="02020603050405020304" pitchFamily="18" charset="0"/>
          </a:endParaRPr>
        </a:p>
      </dgm:t>
    </dgm:pt>
    <dgm:pt modelId="{28D77F96-9493-48A5-A129-8296B36FABF2}">
      <dgm:prSet/>
      <dgm:spPr/>
      <dgm:t>
        <a:bodyPr/>
        <a:lstStyle/>
        <a:p>
          <a:r>
            <a:rPr lang="kk-KZ" b="1" dirty="0">
              <a:latin typeface="Times New Roman" panose="02020603050405020304" pitchFamily="18" charset="0"/>
              <a:cs typeface="Times New Roman" panose="02020603050405020304" pitchFamily="18" charset="0"/>
            </a:rPr>
            <a:t>Еңбек шығындарын есепке алу әдісі бойынша: </a:t>
          </a:r>
          <a:endParaRPr lang="ru-KZ" b="1" dirty="0">
            <a:latin typeface="Times New Roman" panose="02020603050405020304" pitchFamily="18" charset="0"/>
            <a:cs typeface="Times New Roman" panose="02020603050405020304" pitchFamily="18" charset="0"/>
          </a:endParaRPr>
        </a:p>
      </dgm:t>
    </dgm:pt>
    <dgm:pt modelId="{1FE30765-32B1-4865-B5E1-9DEACBAA1C17}" type="parTrans" cxnId="{1068942F-2390-482F-9F57-D14570997279}">
      <dgm:prSet/>
      <dgm:spPr/>
      <dgm:t>
        <a:bodyPr/>
        <a:lstStyle/>
        <a:p>
          <a:endParaRPr lang="ru-KZ">
            <a:latin typeface="Times New Roman" panose="02020603050405020304" pitchFamily="18" charset="0"/>
            <a:cs typeface="Times New Roman" panose="02020603050405020304" pitchFamily="18" charset="0"/>
          </a:endParaRPr>
        </a:p>
      </dgm:t>
    </dgm:pt>
    <dgm:pt modelId="{0942682A-3826-4C3C-84C8-D8BA4F71436B}" type="sibTrans" cxnId="{1068942F-2390-482F-9F57-D14570997279}">
      <dgm:prSet/>
      <dgm:spPr/>
      <dgm:t>
        <a:bodyPr/>
        <a:lstStyle/>
        <a:p>
          <a:endParaRPr lang="ru-KZ">
            <a:latin typeface="Times New Roman" panose="02020603050405020304" pitchFamily="18" charset="0"/>
            <a:cs typeface="Times New Roman" panose="02020603050405020304" pitchFamily="18" charset="0"/>
          </a:endParaRPr>
        </a:p>
      </dgm:t>
    </dgm:pt>
    <dgm:pt modelId="{F89A2EDF-CF64-47D8-A970-61E549AA77D8}">
      <dgm:prSet/>
      <dgm:spPr/>
      <dgm:t>
        <a:bodyPr/>
        <a:lstStyle/>
        <a:p>
          <a:r>
            <a:rPr lang="kk-KZ" i="1">
              <a:latin typeface="Times New Roman" panose="02020603050405020304" pitchFamily="18" charset="0"/>
              <a:cs typeface="Times New Roman" panose="02020603050405020304" pitchFamily="18" charset="0"/>
            </a:rPr>
            <a:t>нормативті еңбек сыйымдылығы</a:t>
          </a:r>
          <a:r>
            <a:rPr lang="kk-KZ">
              <a:latin typeface="Times New Roman" panose="02020603050405020304" pitchFamily="18" charset="0"/>
              <a:cs typeface="Times New Roman" panose="02020603050405020304" pitchFamily="18" charset="0"/>
            </a:rPr>
            <a:t> еңбек шығындарының нормативтері негізінде анықталады; </a:t>
          </a:r>
          <a:endParaRPr lang="ru-KZ">
            <a:latin typeface="Times New Roman" panose="02020603050405020304" pitchFamily="18" charset="0"/>
            <a:cs typeface="Times New Roman" panose="02020603050405020304" pitchFamily="18" charset="0"/>
          </a:endParaRPr>
        </a:p>
      </dgm:t>
    </dgm:pt>
    <dgm:pt modelId="{92E1978C-A187-4B16-ABED-31AA2AF20EF8}" type="parTrans" cxnId="{7E391807-E63C-471D-96F8-3C2E5A952FF7}">
      <dgm:prSet/>
      <dgm:spPr/>
      <dgm:t>
        <a:bodyPr/>
        <a:lstStyle/>
        <a:p>
          <a:endParaRPr lang="ru-KZ">
            <a:latin typeface="Times New Roman" panose="02020603050405020304" pitchFamily="18" charset="0"/>
            <a:cs typeface="Times New Roman" panose="02020603050405020304" pitchFamily="18" charset="0"/>
          </a:endParaRPr>
        </a:p>
      </dgm:t>
    </dgm:pt>
    <dgm:pt modelId="{6A007795-8924-49FB-BAC8-F06CA5E95A48}" type="sibTrans" cxnId="{7E391807-E63C-471D-96F8-3C2E5A952FF7}">
      <dgm:prSet/>
      <dgm:spPr/>
      <dgm:t>
        <a:bodyPr/>
        <a:lstStyle/>
        <a:p>
          <a:endParaRPr lang="ru-KZ">
            <a:latin typeface="Times New Roman" panose="02020603050405020304" pitchFamily="18" charset="0"/>
            <a:cs typeface="Times New Roman" panose="02020603050405020304" pitchFamily="18" charset="0"/>
          </a:endParaRPr>
        </a:p>
      </dgm:t>
    </dgm:pt>
    <dgm:pt modelId="{CEECB765-E4D3-4968-B3B8-53117E869C4F}">
      <dgm:prSet/>
      <dgm:spPr/>
      <dgm:t>
        <a:bodyPr/>
        <a:lstStyle/>
        <a:p>
          <a:r>
            <a:rPr lang="kk-KZ" i="1">
              <a:latin typeface="Times New Roman" panose="02020603050405020304" pitchFamily="18" charset="0"/>
              <a:cs typeface="Times New Roman" panose="02020603050405020304" pitchFamily="18" charset="0"/>
            </a:rPr>
            <a:t>жоспарлы еңбек сыйымдылығы</a:t>
          </a:r>
          <a:r>
            <a:rPr lang="kk-KZ">
              <a:latin typeface="Times New Roman" panose="02020603050405020304" pitchFamily="18" charset="0"/>
              <a:cs typeface="Times New Roman" panose="02020603050405020304" pitchFamily="18" charset="0"/>
            </a:rPr>
            <a:t> еңбек шығындары мен еңбек сыйымдылығын төмендету бойынша іс-шараларды ескеру арқылы анықталады; </a:t>
          </a:r>
          <a:endParaRPr lang="ru-KZ">
            <a:latin typeface="Times New Roman" panose="02020603050405020304" pitchFamily="18" charset="0"/>
            <a:cs typeface="Times New Roman" panose="02020603050405020304" pitchFamily="18" charset="0"/>
          </a:endParaRPr>
        </a:p>
      </dgm:t>
    </dgm:pt>
    <dgm:pt modelId="{6B902CE0-60C4-4438-81C3-3C12DA8E0D37}" type="parTrans" cxnId="{89A3ED4F-5F63-4F20-9696-A283997BC6FB}">
      <dgm:prSet/>
      <dgm:spPr/>
      <dgm:t>
        <a:bodyPr/>
        <a:lstStyle/>
        <a:p>
          <a:endParaRPr lang="ru-KZ">
            <a:latin typeface="Times New Roman" panose="02020603050405020304" pitchFamily="18" charset="0"/>
            <a:cs typeface="Times New Roman" panose="02020603050405020304" pitchFamily="18" charset="0"/>
          </a:endParaRPr>
        </a:p>
      </dgm:t>
    </dgm:pt>
    <dgm:pt modelId="{9C80EE41-02FF-4769-B686-52C18694B160}" type="sibTrans" cxnId="{89A3ED4F-5F63-4F20-9696-A283997BC6FB}">
      <dgm:prSet/>
      <dgm:spPr/>
      <dgm:t>
        <a:bodyPr/>
        <a:lstStyle/>
        <a:p>
          <a:endParaRPr lang="ru-KZ">
            <a:latin typeface="Times New Roman" panose="02020603050405020304" pitchFamily="18" charset="0"/>
            <a:cs typeface="Times New Roman" panose="02020603050405020304" pitchFamily="18" charset="0"/>
          </a:endParaRPr>
        </a:p>
      </dgm:t>
    </dgm:pt>
    <dgm:pt modelId="{DCB32DD6-B56E-4721-9CC8-8997E6D61E83}">
      <dgm:prSet/>
      <dgm:spPr/>
      <dgm:t>
        <a:bodyPr/>
        <a:lstStyle/>
        <a:p>
          <a:r>
            <a:rPr lang="kk-KZ" i="1">
              <a:latin typeface="Times New Roman" panose="02020603050405020304" pitchFamily="18" charset="0"/>
              <a:cs typeface="Times New Roman" panose="02020603050405020304" pitchFamily="18" charset="0"/>
            </a:rPr>
            <a:t>нақты еңбек сыйымдылығы</a:t>
          </a:r>
          <a:r>
            <a:rPr lang="kk-KZ">
              <a:latin typeface="Times New Roman" panose="02020603050405020304" pitchFamily="18" charset="0"/>
              <a:cs typeface="Times New Roman" panose="02020603050405020304" pitchFamily="18" charset="0"/>
            </a:rPr>
            <a:t> нақты жасалған еңбек шығындары арқылы анықталады.</a:t>
          </a:r>
          <a:endParaRPr lang="ru-KZ">
            <a:latin typeface="Times New Roman" panose="02020603050405020304" pitchFamily="18" charset="0"/>
            <a:cs typeface="Times New Roman" panose="02020603050405020304" pitchFamily="18" charset="0"/>
          </a:endParaRPr>
        </a:p>
      </dgm:t>
    </dgm:pt>
    <dgm:pt modelId="{8AF341C1-B373-4710-BEDA-290498E8EC4D}" type="parTrans" cxnId="{1D67A039-F55D-453B-BE12-6CB235C5843F}">
      <dgm:prSet/>
      <dgm:spPr/>
      <dgm:t>
        <a:bodyPr/>
        <a:lstStyle/>
        <a:p>
          <a:endParaRPr lang="ru-KZ">
            <a:latin typeface="Times New Roman" panose="02020603050405020304" pitchFamily="18" charset="0"/>
            <a:cs typeface="Times New Roman" panose="02020603050405020304" pitchFamily="18" charset="0"/>
          </a:endParaRPr>
        </a:p>
      </dgm:t>
    </dgm:pt>
    <dgm:pt modelId="{5F21FD13-C230-45A0-96D8-C52A38A57FA0}" type="sibTrans" cxnId="{1D67A039-F55D-453B-BE12-6CB235C5843F}">
      <dgm:prSet/>
      <dgm:spPr/>
      <dgm:t>
        <a:bodyPr/>
        <a:lstStyle/>
        <a:p>
          <a:endParaRPr lang="ru-KZ">
            <a:latin typeface="Times New Roman" panose="02020603050405020304" pitchFamily="18" charset="0"/>
            <a:cs typeface="Times New Roman" panose="02020603050405020304" pitchFamily="18" charset="0"/>
          </a:endParaRPr>
        </a:p>
      </dgm:t>
    </dgm:pt>
    <dgm:pt modelId="{CA9A036D-D0E1-4B18-9DCF-154B9E2B5163}" type="pres">
      <dgm:prSet presAssocID="{0C9246BA-78C7-4E18-A1A0-92A4E952D93E}" presName="vert0" presStyleCnt="0">
        <dgm:presLayoutVars>
          <dgm:dir/>
          <dgm:animOne val="branch"/>
          <dgm:animLvl val="lvl"/>
        </dgm:presLayoutVars>
      </dgm:prSet>
      <dgm:spPr/>
    </dgm:pt>
    <dgm:pt modelId="{89AA83BA-E881-45FD-9851-245224C3F61F}" type="pres">
      <dgm:prSet presAssocID="{D7CD1007-8017-4163-95E3-9119B9A8A57C}" presName="thickLine" presStyleLbl="alignNode1" presStyleIdx="0" presStyleCnt="1"/>
      <dgm:spPr/>
    </dgm:pt>
    <dgm:pt modelId="{78DFD01F-90B0-4C8C-919F-3141C0602125}" type="pres">
      <dgm:prSet presAssocID="{D7CD1007-8017-4163-95E3-9119B9A8A57C}" presName="horz1" presStyleCnt="0"/>
      <dgm:spPr/>
    </dgm:pt>
    <dgm:pt modelId="{73829508-219E-465F-9934-F1BD1593CFBA}" type="pres">
      <dgm:prSet presAssocID="{D7CD1007-8017-4163-95E3-9119B9A8A57C}" presName="tx1" presStyleLbl="revTx" presStyleIdx="0" presStyleCnt="9"/>
      <dgm:spPr/>
    </dgm:pt>
    <dgm:pt modelId="{E051293C-83AA-4092-B42B-B787E3570CD7}" type="pres">
      <dgm:prSet presAssocID="{D7CD1007-8017-4163-95E3-9119B9A8A57C}" presName="vert1" presStyleCnt="0"/>
      <dgm:spPr/>
    </dgm:pt>
    <dgm:pt modelId="{33AC950F-4FB0-4619-BDED-0BEE2F80683E}" type="pres">
      <dgm:prSet presAssocID="{FB9E4A48-6D35-4180-91F2-ED3AF099922D}" presName="vertSpace2a" presStyleCnt="0"/>
      <dgm:spPr/>
    </dgm:pt>
    <dgm:pt modelId="{A04CECD3-289D-4414-9E99-38AF912C54D1}" type="pres">
      <dgm:prSet presAssocID="{FB9E4A48-6D35-4180-91F2-ED3AF099922D}" presName="horz2" presStyleCnt="0"/>
      <dgm:spPr/>
    </dgm:pt>
    <dgm:pt modelId="{3CDA0135-44BE-4805-B439-AE35B0533BCE}" type="pres">
      <dgm:prSet presAssocID="{FB9E4A48-6D35-4180-91F2-ED3AF099922D}" presName="horzSpace2" presStyleCnt="0"/>
      <dgm:spPr/>
    </dgm:pt>
    <dgm:pt modelId="{5650A4A4-A4E5-401B-9CF3-690788833A06}" type="pres">
      <dgm:prSet presAssocID="{FB9E4A48-6D35-4180-91F2-ED3AF099922D}" presName="tx2" presStyleLbl="revTx" presStyleIdx="1" presStyleCnt="9"/>
      <dgm:spPr/>
    </dgm:pt>
    <dgm:pt modelId="{D9CDD68E-8603-4A3E-BDC1-2AD244D76131}" type="pres">
      <dgm:prSet presAssocID="{FB9E4A48-6D35-4180-91F2-ED3AF099922D}" presName="vert2" presStyleCnt="0"/>
      <dgm:spPr/>
    </dgm:pt>
    <dgm:pt modelId="{7F6BCEB5-991B-4210-8B6F-FAD9DE1D06E9}" type="pres">
      <dgm:prSet presAssocID="{FB9E4A48-6D35-4180-91F2-ED3AF099922D}" presName="thinLine2b" presStyleLbl="callout" presStyleIdx="0" presStyleCnt="8"/>
      <dgm:spPr/>
    </dgm:pt>
    <dgm:pt modelId="{72D5B8A7-74A8-4999-AD92-716AE2C4A53C}" type="pres">
      <dgm:prSet presAssocID="{FB9E4A48-6D35-4180-91F2-ED3AF099922D}" presName="vertSpace2b" presStyleCnt="0"/>
      <dgm:spPr/>
    </dgm:pt>
    <dgm:pt modelId="{24E5416D-B0FB-4A07-9A16-622F8CAB15EB}" type="pres">
      <dgm:prSet presAssocID="{0927566A-E0E7-40BC-8270-1184C0616856}" presName="horz2" presStyleCnt="0"/>
      <dgm:spPr/>
    </dgm:pt>
    <dgm:pt modelId="{2E877EBD-28C9-4A89-8C64-1009BE9634C9}" type="pres">
      <dgm:prSet presAssocID="{0927566A-E0E7-40BC-8270-1184C0616856}" presName="horzSpace2" presStyleCnt="0"/>
      <dgm:spPr/>
    </dgm:pt>
    <dgm:pt modelId="{B0639955-B5B1-433B-B9EE-477C0ACC10F0}" type="pres">
      <dgm:prSet presAssocID="{0927566A-E0E7-40BC-8270-1184C0616856}" presName="tx2" presStyleLbl="revTx" presStyleIdx="2" presStyleCnt="9"/>
      <dgm:spPr/>
    </dgm:pt>
    <dgm:pt modelId="{5E76567B-6E65-448D-AC7E-5DBDD599F3B3}" type="pres">
      <dgm:prSet presAssocID="{0927566A-E0E7-40BC-8270-1184C0616856}" presName="vert2" presStyleCnt="0"/>
      <dgm:spPr/>
    </dgm:pt>
    <dgm:pt modelId="{38A8D43E-87FD-40F4-9EE5-EC14E24844D3}" type="pres">
      <dgm:prSet presAssocID="{0927566A-E0E7-40BC-8270-1184C0616856}" presName="thinLine2b" presStyleLbl="callout" presStyleIdx="1" presStyleCnt="8"/>
      <dgm:spPr/>
    </dgm:pt>
    <dgm:pt modelId="{79BAA05A-AF20-4DF7-9DE5-40F8001FD97A}" type="pres">
      <dgm:prSet presAssocID="{0927566A-E0E7-40BC-8270-1184C0616856}" presName="vertSpace2b" presStyleCnt="0"/>
      <dgm:spPr/>
    </dgm:pt>
    <dgm:pt modelId="{DC878C53-D6A0-4776-AFF3-2328FCBD65AC}" type="pres">
      <dgm:prSet presAssocID="{D68E6D93-93B9-4C83-9566-5BA857F464D4}" presName="horz2" presStyleCnt="0"/>
      <dgm:spPr/>
    </dgm:pt>
    <dgm:pt modelId="{DA27C1AD-2EC6-44D8-8C5F-B653F944F5AB}" type="pres">
      <dgm:prSet presAssocID="{D68E6D93-93B9-4C83-9566-5BA857F464D4}" presName="horzSpace2" presStyleCnt="0"/>
      <dgm:spPr/>
    </dgm:pt>
    <dgm:pt modelId="{A42149D0-ABA7-4ED2-B59F-11F4C01383BB}" type="pres">
      <dgm:prSet presAssocID="{D68E6D93-93B9-4C83-9566-5BA857F464D4}" presName="tx2" presStyleLbl="revTx" presStyleIdx="3" presStyleCnt="9"/>
      <dgm:spPr/>
    </dgm:pt>
    <dgm:pt modelId="{E54840AB-7703-41D7-8A8E-0625D8B2AAF2}" type="pres">
      <dgm:prSet presAssocID="{D68E6D93-93B9-4C83-9566-5BA857F464D4}" presName="vert2" presStyleCnt="0"/>
      <dgm:spPr/>
    </dgm:pt>
    <dgm:pt modelId="{F5842635-2A20-4D9B-9B16-EA9A15E50691}" type="pres">
      <dgm:prSet presAssocID="{D68E6D93-93B9-4C83-9566-5BA857F464D4}" presName="thinLine2b" presStyleLbl="callout" presStyleIdx="2" presStyleCnt="8"/>
      <dgm:spPr/>
    </dgm:pt>
    <dgm:pt modelId="{3D52E5F9-C81C-4E0A-AB52-B8FF12AE4791}" type="pres">
      <dgm:prSet presAssocID="{D68E6D93-93B9-4C83-9566-5BA857F464D4}" presName="vertSpace2b" presStyleCnt="0"/>
      <dgm:spPr/>
    </dgm:pt>
    <dgm:pt modelId="{78CD9228-7189-45F9-B018-C0C086625306}" type="pres">
      <dgm:prSet presAssocID="{C37D5A9B-455E-4D0C-8F8C-A4E7C1DBB044}" presName="horz2" presStyleCnt="0"/>
      <dgm:spPr/>
    </dgm:pt>
    <dgm:pt modelId="{2207BD85-88D7-40FE-81F7-6AF39E175383}" type="pres">
      <dgm:prSet presAssocID="{C37D5A9B-455E-4D0C-8F8C-A4E7C1DBB044}" presName="horzSpace2" presStyleCnt="0"/>
      <dgm:spPr/>
    </dgm:pt>
    <dgm:pt modelId="{602F6D41-6442-4B54-853F-699832B1A92D}" type="pres">
      <dgm:prSet presAssocID="{C37D5A9B-455E-4D0C-8F8C-A4E7C1DBB044}" presName="tx2" presStyleLbl="revTx" presStyleIdx="4" presStyleCnt="9"/>
      <dgm:spPr/>
    </dgm:pt>
    <dgm:pt modelId="{531024E8-518B-41D4-88F9-3AC75D8D2C63}" type="pres">
      <dgm:prSet presAssocID="{C37D5A9B-455E-4D0C-8F8C-A4E7C1DBB044}" presName="vert2" presStyleCnt="0"/>
      <dgm:spPr/>
    </dgm:pt>
    <dgm:pt modelId="{E68D8BF5-ECE3-4FD8-8F81-6E08BCF6F32E}" type="pres">
      <dgm:prSet presAssocID="{C37D5A9B-455E-4D0C-8F8C-A4E7C1DBB044}" presName="thinLine2b" presStyleLbl="callout" presStyleIdx="3" presStyleCnt="8"/>
      <dgm:spPr/>
    </dgm:pt>
    <dgm:pt modelId="{CE793F51-C952-4CCE-BE13-7129E6B06E15}" type="pres">
      <dgm:prSet presAssocID="{C37D5A9B-455E-4D0C-8F8C-A4E7C1DBB044}" presName="vertSpace2b" presStyleCnt="0"/>
      <dgm:spPr/>
    </dgm:pt>
    <dgm:pt modelId="{E5A16BA2-F55A-4EFE-B752-A26058F4AC18}" type="pres">
      <dgm:prSet presAssocID="{28D77F96-9493-48A5-A129-8296B36FABF2}" presName="horz2" presStyleCnt="0"/>
      <dgm:spPr/>
    </dgm:pt>
    <dgm:pt modelId="{14A187AE-9384-4441-B905-21F5962BF5A5}" type="pres">
      <dgm:prSet presAssocID="{28D77F96-9493-48A5-A129-8296B36FABF2}" presName="horzSpace2" presStyleCnt="0"/>
      <dgm:spPr/>
    </dgm:pt>
    <dgm:pt modelId="{DA2AC141-866B-4ED5-8F5E-95FCDE283F96}" type="pres">
      <dgm:prSet presAssocID="{28D77F96-9493-48A5-A129-8296B36FABF2}" presName="tx2" presStyleLbl="revTx" presStyleIdx="5" presStyleCnt="9"/>
      <dgm:spPr/>
    </dgm:pt>
    <dgm:pt modelId="{79E4C63C-A932-49B9-9153-B42295B9E9E1}" type="pres">
      <dgm:prSet presAssocID="{28D77F96-9493-48A5-A129-8296B36FABF2}" presName="vert2" presStyleCnt="0"/>
      <dgm:spPr/>
    </dgm:pt>
    <dgm:pt modelId="{38433269-716B-43A4-AEAC-CBD0F41E5ED8}" type="pres">
      <dgm:prSet presAssocID="{28D77F96-9493-48A5-A129-8296B36FABF2}" presName="thinLine2b" presStyleLbl="callout" presStyleIdx="4" presStyleCnt="8"/>
      <dgm:spPr/>
    </dgm:pt>
    <dgm:pt modelId="{91152281-4A01-4C45-BC7A-BB8682C3B4E3}" type="pres">
      <dgm:prSet presAssocID="{28D77F96-9493-48A5-A129-8296B36FABF2}" presName="vertSpace2b" presStyleCnt="0"/>
      <dgm:spPr/>
    </dgm:pt>
    <dgm:pt modelId="{DB7AB01C-4CA4-4898-AEA6-5969BBA73FE0}" type="pres">
      <dgm:prSet presAssocID="{F89A2EDF-CF64-47D8-A970-61E549AA77D8}" presName="horz2" presStyleCnt="0"/>
      <dgm:spPr/>
    </dgm:pt>
    <dgm:pt modelId="{FA5D19C8-27D9-49AA-B4F7-59B25BF46273}" type="pres">
      <dgm:prSet presAssocID="{F89A2EDF-CF64-47D8-A970-61E549AA77D8}" presName="horzSpace2" presStyleCnt="0"/>
      <dgm:spPr/>
    </dgm:pt>
    <dgm:pt modelId="{AFB26F7E-C9CF-4D5A-AEDB-AE0C4AC8E554}" type="pres">
      <dgm:prSet presAssocID="{F89A2EDF-CF64-47D8-A970-61E549AA77D8}" presName="tx2" presStyleLbl="revTx" presStyleIdx="6" presStyleCnt="9"/>
      <dgm:spPr/>
    </dgm:pt>
    <dgm:pt modelId="{DBC3B5D2-68EB-463A-849E-18C6D7ADCA5C}" type="pres">
      <dgm:prSet presAssocID="{F89A2EDF-CF64-47D8-A970-61E549AA77D8}" presName="vert2" presStyleCnt="0"/>
      <dgm:spPr/>
    </dgm:pt>
    <dgm:pt modelId="{2C4AD224-2E64-455C-B664-C386E3E7A895}" type="pres">
      <dgm:prSet presAssocID="{F89A2EDF-CF64-47D8-A970-61E549AA77D8}" presName="thinLine2b" presStyleLbl="callout" presStyleIdx="5" presStyleCnt="8"/>
      <dgm:spPr/>
    </dgm:pt>
    <dgm:pt modelId="{DE4AD154-0E1D-4E57-B524-2B0ED378C0CB}" type="pres">
      <dgm:prSet presAssocID="{F89A2EDF-CF64-47D8-A970-61E549AA77D8}" presName="vertSpace2b" presStyleCnt="0"/>
      <dgm:spPr/>
    </dgm:pt>
    <dgm:pt modelId="{E73BD08A-2BA8-4D75-A521-03CA13067B0B}" type="pres">
      <dgm:prSet presAssocID="{CEECB765-E4D3-4968-B3B8-53117E869C4F}" presName="horz2" presStyleCnt="0"/>
      <dgm:spPr/>
    </dgm:pt>
    <dgm:pt modelId="{E2B5490A-13D8-48BD-9F20-361DA532AF9F}" type="pres">
      <dgm:prSet presAssocID="{CEECB765-E4D3-4968-B3B8-53117E869C4F}" presName="horzSpace2" presStyleCnt="0"/>
      <dgm:spPr/>
    </dgm:pt>
    <dgm:pt modelId="{6237F669-697A-4548-B856-515D362B8B8D}" type="pres">
      <dgm:prSet presAssocID="{CEECB765-E4D3-4968-B3B8-53117E869C4F}" presName="tx2" presStyleLbl="revTx" presStyleIdx="7" presStyleCnt="9"/>
      <dgm:spPr/>
    </dgm:pt>
    <dgm:pt modelId="{81E1A5F6-D605-4968-8044-9E3C30503361}" type="pres">
      <dgm:prSet presAssocID="{CEECB765-E4D3-4968-B3B8-53117E869C4F}" presName="vert2" presStyleCnt="0"/>
      <dgm:spPr/>
    </dgm:pt>
    <dgm:pt modelId="{B68628B5-52DF-4073-9907-3C47E2358398}" type="pres">
      <dgm:prSet presAssocID="{CEECB765-E4D3-4968-B3B8-53117E869C4F}" presName="thinLine2b" presStyleLbl="callout" presStyleIdx="6" presStyleCnt="8"/>
      <dgm:spPr/>
    </dgm:pt>
    <dgm:pt modelId="{DB2C4FE9-EBFB-42BC-9BF6-46810D304F62}" type="pres">
      <dgm:prSet presAssocID="{CEECB765-E4D3-4968-B3B8-53117E869C4F}" presName="vertSpace2b" presStyleCnt="0"/>
      <dgm:spPr/>
    </dgm:pt>
    <dgm:pt modelId="{29C483DC-6FAF-4FDF-B745-35C328252B6C}" type="pres">
      <dgm:prSet presAssocID="{DCB32DD6-B56E-4721-9CC8-8997E6D61E83}" presName="horz2" presStyleCnt="0"/>
      <dgm:spPr/>
    </dgm:pt>
    <dgm:pt modelId="{DF9A6E43-BFE1-4017-8590-B82F4C588D27}" type="pres">
      <dgm:prSet presAssocID="{DCB32DD6-B56E-4721-9CC8-8997E6D61E83}" presName="horzSpace2" presStyleCnt="0"/>
      <dgm:spPr/>
    </dgm:pt>
    <dgm:pt modelId="{7403FEAB-32E6-45E1-83E3-FD95356064C0}" type="pres">
      <dgm:prSet presAssocID="{DCB32DD6-B56E-4721-9CC8-8997E6D61E83}" presName="tx2" presStyleLbl="revTx" presStyleIdx="8" presStyleCnt="9"/>
      <dgm:spPr/>
    </dgm:pt>
    <dgm:pt modelId="{2FD7CC56-A7BA-4793-8248-45B8F5D94C0F}" type="pres">
      <dgm:prSet presAssocID="{DCB32DD6-B56E-4721-9CC8-8997E6D61E83}" presName="vert2" presStyleCnt="0"/>
      <dgm:spPr/>
    </dgm:pt>
    <dgm:pt modelId="{BB777F1D-6814-40E5-9903-C67DE3301E71}" type="pres">
      <dgm:prSet presAssocID="{DCB32DD6-B56E-4721-9CC8-8997E6D61E83}" presName="thinLine2b" presStyleLbl="callout" presStyleIdx="7" presStyleCnt="8"/>
      <dgm:spPr/>
    </dgm:pt>
    <dgm:pt modelId="{05F89F1E-3641-47DE-90CD-8D8E8336C53F}" type="pres">
      <dgm:prSet presAssocID="{DCB32DD6-B56E-4721-9CC8-8997E6D61E83}" presName="vertSpace2b" presStyleCnt="0"/>
      <dgm:spPr/>
    </dgm:pt>
  </dgm:ptLst>
  <dgm:cxnLst>
    <dgm:cxn modelId="{7E391807-E63C-471D-96F8-3C2E5A952FF7}" srcId="{D7CD1007-8017-4163-95E3-9119B9A8A57C}" destId="{F89A2EDF-CF64-47D8-A970-61E549AA77D8}" srcOrd="5" destOrd="0" parTransId="{92E1978C-A187-4B16-ABED-31AA2AF20EF8}" sibTransId="{6A007795-8924-49FB-BAC8-F06CA5E95A48}"/>
    <dgm:cxn modelId="{9C129B13-4D2E-4416-BD15-4CE884971D7C}" srcId="{D7CD1007-8017-4163-95E3-9119B9A8A57C}" destId="{D68E6D93-93B9-4C83-9566-5BA857F464D4}" srcOrd="2" destOrd="0" parTransId="{63DBA2DB-FFEC-4C1F-95B8-2301CF45CFAB}" sibTransId="{C2FB71BF-1DB1-4F21-B34E-52EF11121FBF}"/>
    <dgm:cxn modelId="{469F7E1A-C7A2-48F9-AC5E-33CC4B6BADEE}" srcId="{D7CD1007-8017-4163-95E3-9119B9A8A57C}" destId="{FB9E4A48-6D35-4180-91F2-ED3AF099922D}" srcOrd="0" destOrd="0" parTransId="{69DF7AE5-5DD1-4317-87BD-A650AABA5CB0}" sibTransId="{CF6BB15A-BB67-4A71-826F-5246294A2D2F}"/>
    <dgm:cxn modelId="{A488DB1E-37DB-457C-8564-C6408DCCF708}" type="presOf" srcId="{C37D5A9B-455E-4D0C-8F8C-A4E7C1DBB044}" destId="{602F6D41-6442-4B54-853F-699832B1A92D}" srcOrd="0" destOrd="0" presId="urn:microsoft.com/office/officeart/2008/layout/LinedList"/>
    <dgm:cxn modelId="{613F3E20-E240-4188-BDCA-5F91342972B2}" type="presOf" srcId="{CEECB765-E4D3-4968-B3B8-53117E869C4F}" destId="{6237F669-697A-4548-B856-515D362B8B8D}" srcOrd="0" destOrd="0" presId="urn:microsoft.com/office/officeart/2008/layout/LinedList"/>
    <dgm:cxn modelId="{FD6F6626-C03F-46D9-B076-B72BA4898E58}" type="presOf" srcId="{28D77F96-9493-48A5-A129-8296B36FABF2}" destId="{DA2AC141-866B-4ED5-8F5E-95FCDE283F96}" srcOrd="0" destOrd="0" presId="urn:microsoft.com/office/officeart/2008/layout/LinedList"/>
    <dgm:cxn modelId="{62F65129-BB29-4E26-8FBD-EF915ECBDBD6}" srcId="{D7CD1007-8017-4163-95E3-9119B9A8A57C}" destId="{0927566A-E0E7-40BC-8270-1184C0616856}" srcOrd="1" destOrd="0" parTransId="{73318F42-735D-46DD-93A4-3339ED5AF65E}" sibTransId="{2403A307-2F69-4FB1-B624-666751F4B03E}"/>
    <dgm:cxn modelId="{0A8D6E2B-1784-4638-83E0-85F709FA9E75}" type="presOf" srcId="{0C9246BA-78C7-4E18-A1A0-92A4E952D93E}" destId="{CA9A036D-D0E1-4B18-9DCF-154B9E2B5163}" srcOrd="0" destOrd="0" presId="urn:microsoft.com/office/officeart/2008/layout/LinedList"/>
    <dgm:cxn modelId="{1068942F-2390-482F-9F57-D14570997279}" srcId="{D7CD1007-8017-4163-95E3-9119B9A8A57C}" destId="{28D77F96-9493-48A5-A129-8296B36FABF2}" srcOrd="4" destOrd="0" parTransId="{1FE30765-32B1-4865-B5E1-9DEACBAA1C17}" sibTransId="{0942682A-3826-4C3C-84C8-D8BA4F71436B}"/>
    <dgm:cxn modelId="{D72D6B32-FF2C-4DB4-A67D-70DE91B98117}" srcId="{0C9246BA-78C7-4E18-A1A0-92A4E952D93E}" destId="{D7CD1007-8017-4163-95E3-9119B9A8A57C}" srcOrd="0" destOrd="0" parTransId="{E058F136-A574-499E-85BC-4A834B17A800}" sibTransId="{AC0662F8-284D-4AF9-9DA5-046C8F1CB50E}"/>
    <dgm:cxn modelId="{1D67A039-F55D-453B-BE12-6CB235C5843F}" srcId="{D7CD1007-8017-4163-95E3-9119B9A8A57C}" destId="{DCB32DD6-B56E-4721-9CC8-8997E6D61E83}" srcOrd="7" destOrd="0" parTransId="{8AF341C1-B373-4710-BEDA-290498E8EC4D}" sibTransId="{5F21FD13-C230-45A0-96D8-C52A38A57FA0}"/>
    <dgm:cxn modelId="{89A3ED4F-5F63-4F20-9696-A283997BC6FB}" srcId="{D7CD1007-8017-4163-95E3-9119B9A8A57C}" destId="{CEECB765-E4D3-4968-B3B8-53117E869C4F}" srcOrd="6" destOrd="0" parTransId="{6B902CE0-60C4-4438-81C3-3C12DA8E0D37}" sibTransId="{9C80EE41-02FF-4769-B686-52C18694B160}"/>
    <dgm:cxn modelId="{891DFD4F-A7CA-4400-81D5-33DBF67C8F06}" srcId="{D7CD1007-8017-4163-95E3-9119B9A8A57C}" destId="{C37D5A9B-455E-4D0C-8F8C-A4E7C1DBB044}" srcOrd="3" destOrd="0" parTransId="{B9433C84-9489-4481-906B-EBDEE272BCBD}" sibTransId="{325E3C71-276B-4A93-9E30-8562ECB5486C}"/>
    <dgm:cxn modelId="{4DFBBE57-14AD-454C-94CE-618CAC4183A0}" type="presOf" srcId="{D7CD1007-8017-4163-95E3-9119B9A8A57C}" destId="{73829508-219E-465F-9934-F1BD1593CFBA}" srcOrd="0" destOrd="0" presId="urn:microsoft.com/office/officeart/2008/layout/LinedList"/>
    <dgm:cxn modelId="{67208392-3695-4A64-A18A-99063F61F1EF}" type="presOf" srcId="{D68E6D93-93B9-4C83-9566-5BA857F464D4}" destId="{A42149D0-ABA7-4ED2-B59F-11F4C01383BB}" srcOrd="0" destOrd="0" presId="urn:microsoft.com/office/officeart/2008/layout/LinedList"/>
    <dgm:cxn modelId="{A40F21AC-8724-4669-93A6-6F8779C66BEF}" type="presOf" srcId="{FB9E4A48-6D35-4180-91F2-ED3AF099922D}" destId="{5650A4A4-A4E5-401B-9CF3-690788833A06}" srcOrd="0" destOrd="0" presId="urn:microsoft.com/office/officeart/2008/layout/LinedList"/>
    <dgm:cxn modelId="{B3A06AC3-799E-4525-8716-C4EDE38BFFD7}" type="presOf" srcId="{F89A2EDF-CF64-47D8-A970-61E549AA77D8}" destId="{AFB26F7E-C9CF-4D5A-AEDB-AE0C4AC8E554}" srcOrd="0" destOrd="0" presId="urn:microsoft.com/office/officeart/2008/layout/LinedList"/>
    <dgm:cxn modelId="{1F7D26CF-7BF1-4F49-AFEB-4DB96DD2C0DA}" type="presOf" srcId="{0927566A-E0E7-40BC-8270-1184C0616856}" destId="{B0639955-B5B1-433B-B9EE-477C0ACC10F0}" srcOrd="0" destOrd="0" presId="urn:microsoft.com/office/officeart/2008/layout/LinedList"/>
    <dgm:cxn modelId="{E73446FB-F349-40E1-9E8D-9DB406487596}" type="presOf" srcId="{DCB32DD6-B56E-4721-9CC8-8997E6D61E83}" destId="{7403FEAB-32E6-45E1-83E3-FD95356064C0}" srcOrd="0" destOrd="0" presId="urn:microsoft.com/office/officeart/2008/layout/LinedList"/>
    <dgm:cxn modelId="{739C38DE-DC1F-4DC1-86BD-C83AD0060E5F}" type="presParOf" srcId="{CA9A036D-D0E1-4B18-9DCF-154B9E2B5163}" destId="{89AA83BA-E881-45FD-9851-245224C3F61F}" srcOrd="0" destOrd="0" presId="urn:microsoft.com/office/officeart/2008/layout/LinedList"/>
    <dgm:cxn modelId="{49234BBA-CDA7-426A-8E23-51A984F4FB82}" type="presParOf" srcId="{CA9A036D-D0E1-4B18-9DCF-154B9E2B5163}" destId="{78DFD01F-90B0-4C8C-919F-3141C0602125}" srcOrd="1" destOrd="0" presId="urn:microsoft.com/office/officeart/2008/layout/LinedList"/>
    <dgm:cxn modelId="{714BDB8D-F00A-49DB-811C-2ECE61E062AB}" type="presParOf" srcId="{78DFD01F-90B0-4C8C-919F-3141C0602125}" destId="{73829508-219E-465F-9934-F1BD1593CFBA}" srcOrd="0" destOrd="0" presId="urn:microsoft.com/office/officeart/2008/layout/LinedList"/>
    <dgm:cxn modelId="{442603F4-A3BC-43FB-BB8C-9097DE4F2777}" type="presParOf" srcId="{78DFD01F-90B0-4C8C-919F-3141C0602125}" destId="{E051293C-83AA-4092-B42B-B787E3570CD7}" srcOrd="1" destOrd="0" presId="urn:microsoft.com/office/officeart/2008/layout/LinedList"/>
    <dgm:cxn modelId="{7F95F246-5131-4023-9AA2-D8ACBA27534B}" type="presParOf" srcId="{E051293C-83AA-4092-B42B-B787E3570CD7}" destId="{33AC950F-4FB0-4619-BDED-0BEE2F80683E}" srcOrd="0" destOrd="0" presId="urn:microsoft.com/office/officeart/2008/layout/LinedList"/>
    <dgm:cxn modelId="{79097AC8-9FD2-479C-A736-FF3A1F0176A7}" type="presParOf" srcId="{E051293C-83AA-4092-B42B-B787E3570CD7}" destId="{A04CECD3-289D-4414-9E99-38AF912C54D1}" srcOrd="1" destOrd="0" presId="urn:microsoft.com/office/officeart/2008/layout/LinedList"/>
    <dgm:cxn modelId="{6591EF81-7FE1-4641-B840-8F088B24DFC1}" type="presParOf" srcId="{A04CECD3-289D-4414-9E99-38AF912C54D1}" destId="{3CDA0135-44BE-4805-B439-AE35B0533BCE}" srcOrd="0" destOrd="0" presId="urn:microsoft.com/office/officeart/2008/layout/LinedList"/>
    <dgm:cxn modelId="{9B9ED5E5-516F-4B29-873E-662CE8582E42}" type="presParOf" srcId="{A04CECD3-289D-4414-9E99-38AF912C54D1}" destId="{5650A4A4-A4E5-401B-9CF3-690788833A06}" srcOrd="1" destOrd="0" presId="urn:microsoft.com/office/officeart/2008/layout/LinedList"/>
    <dgm:cxn modelId="{C13DAFDB-AD99-4C7B-A4DA-49A18809D212}" type="presParOf" srcId="{A04CECD3-289D-4414-9E99-38AF912C54D1}" destId="{D9CDD68E-8603-4A3E-BDC1-2AD244D76131}" srcOrd="2" destOrd="0" presId="urn:microsoft.com/office/officeart/2008/layout/LinedList"/>
    <dgm:cxn modelId="{BB814608-ACF4-4771-A4CA-B8622FBC8F8F}" type="presParOf" srcId="{E051293C-83AA-4092-B42B-B787E3570CD7}" destId="{7F6BCEB5-991B-4210-8B6F-FAD9DE1D06E9}" srcOrd="2" destOrd="0" presId="urn:microsoft.com/office/officeart/2008/layout/LinedList"/>
    <dgm:cxn modelId="{DCBBC00E-EF1C-4308-92F9-D43B75C841AD}" type="presParOf" srcId="{E051293C-83AA-4092-B42B-B787E3570CD7}" destId="{72D5B8A7-74A8-4999-AD92-716AE2C4A53C}" srcOrd="3" destOrd="0" presId="urn:microsoft.com/office/officeart/2008/layout/LinedList"/>
    <dgm:cxn modelId="{51094B04-D47D-45E4-BA17-AA9F41D44A63}" type="presParOf" srcId="{E051293C-83AA-4092-B42B-B787E3570CD7}" destId="{24E5416D-B0FB-4A07-9A16-622F8CAB15EB}" srcOrd="4" destOrd="0" presId="urn:microsoft.com/office/officeart/2008/layout/LinedList"/>
    <dgm:cxn modelId="{37F3C598-DA17-4745-AE84-506D0FA63F1F}" type="presParOf" srcId="{24E5416D-B0FB-4A07-9A16-622F8CAB15EB}" destId="{2E877EBD-28C9-4A89-8C64-1009BE9634C9}" srcOrd="0" destOrd="0" presId="urn:microsoft.com/office/officeart/2008/layout/LinedList"/>
    <dgm:cxn modelId="{30D9620E-C4AF-439E-820E-DC0839D304CD}" type="presParOf" srcId="{24E5416D-B0FB-4A07-9A16-622F8CAB15EB}" destId="{B0639955-B5B1-433B-B9EE-477C0ACC10F0}" srcOrd="1" destOrd="0" presId="urn:microsoft.com/office/officeart/2008/layout/LinedList"/>
    <dgm:cxn modelId="{8A999C39-DD05-4DA9-8911-13E724E10FCD}" type="presParOf" srcId="{24E5416D-B0FB-4A07-9A16-622F8CAB15EB}" destId="{5E76567B-6E65-448D-AC7E-5DBDD599F3B3}" srcOrd="2" destOrd="0" presId="urn:microsoft.com/office/officeart/2008/layout/LinedList"/>
    <dgm:cxn modelId="{0153E4D7-8692-4764-B6F4-6A34DBA9B8E5}" type="presParOf" srcId="{E051293C-83AA-4092-B42B-B787E3570CD7}" destId="{38A8D43E-87FD-40F4-9EE5-EC14E24844D3}" srcOrd="5" destOrd="0" presId="urn:microsoft.com/office/officeart/2008/layout/LinedList"/>
    <dgm:cxn modelId="{1B088F31-624E-4897-AC9D-5AE59F8C8C02}" type="presParOf" srcId="{E051293C-83AA-4092-B42B-B787E3570CD7}" destId="{79BAA05A-AF20-4DF7-9DE5-40F8001FD97A}" srcOrd="6" destOrd="0" presId="urn:microsoft.com/office/officeart/2008/layout/LinedList"/>
    <dgm:cxn modelId="{012B0B43-C850-4F22-9CB7-C4C3B5A91CFE}" type="presParOf" srcId="{E051293C-83AA-4092-B42B-B787E3570CD7}" destId="{DC878C53-D6A0-4776-AFF3-2328FCBD65AC}" srcOrd="7" destOrd="0" presId="urn:microsoft.com/office/officeart/2008/layout/LinedList"/>
    <dgm:cxn modelId="{9DCAA1B7-8E66-41C9-BDDF-E0127699460F}" type="presParOf" srcId="{DC878C53-D6A0-4776-AFF3-2328FCBD65AC}" destId="{DA27C1AD-2EC6-44D8-8C5F-B653F944F5AB}" srcOrd="0" destOrd="0" presId="urn:microsoft.com/office/officeart/2008/layout/LinedList"/>
    <dgm:cxn modelId="{2475CDE4-59EE-418C-9510-081075F9B61F}" type="presParOf" srcId="{DC878C53-D6A0-4776-AFF3-2328FCBD65AC}" destId="{A42149D0-ABA7-4ED2-B59F-11F4C01383BB}" srcOrd="1" destOrd="0" presId="urn:microsoft.com/office/officeart/2008/layout/LinedList"/>
    <dgm:cxn modelId="{CA323903-C9FE-45B4-A60F-DF4961C39380}" type="presParOf" srcId="{DC878C53-D6A0-4776-AFF3-2328FCBD65AC}" destId="{E54840AB-7703-41D7-8A8E-0625D8B2AAF2}" srcOrd="2" destOrd="0" presId="urn:microsoft.com/office/officeart/2008/layout/LinedList"/>
    <dgm:cxn modelId="{7BA4AF78-EA4A-4697-BDAB-26A5E2C3E30F}" type="presParOf" srcId="{E051293C-83AA-4092-B42B-B787E3570CD7}" destId="{F5842635-2A20-4D9B-9B16-EA9A15E50691}" srcOrd="8" destOrd="0" presId="urn:microsoft.com/office/officeart/2008/layout/LinedList"/>
    <dgm:cxn modelId="{2178AA9C-C8B6-464D-9D7B-9795605AEA0C}" type="presParOf" srcId="{E051293C-83AA-4092-B42B-B787E3570CD7}" destId="{3D52E5F9-C81C-4E0A-AB52-B8FF12AE4791}" srcOrd="9" destOrd="0" presId="urn:microsoft.com/office/officeart/2008/layout/LinedList"/>
    <dgm:cxn modelId="{0C907CE9-D04A-489E-9326-227A2C2EFEC7}" type="presParOf" srcId="{E051293C-83AA-4092-B42B-B787E3570CD7}" destId="{78CD9228-7189-45F9-B018-C0C086625306}" srcOrd="10" destOrd="0" presId="urn:microsoft.com/office/officeart/2008/layout/LinedList"/>
    <dgm:cxn modelId="{3E53701A-053F-49E1-BF42-50D060687FD0}" type="presParOf" srcId="{78CD9228-7189-45F9-B018-C0C086625306}" destId="{2207BD85-88D7-40FE-81F7-6AF39E175383}" srcOrd="0" destOrd="0" presId="urn:microsoft.com/office/officeart/2008/layout/LinedList"/>
    <dgm:cxn modelId="{D3B32963-49AE-4C65-928D-67CE58DB3DC5}" type="presParOf" srcId="{78CD9228-7189-45F9-B018-C0C086625306}" destId="{602F6D41-6442-4B54-853F-699832B1A92D}" srcOrd="1" destOrd="0" presId="urn:microsoft.com/office/officeart/2008/layout/LinedList"/>
    <dgm:cxn modelId="{F08BADE0-4382-4957-9234-8D4931108BFC}" type="presParOf" srcId="{78CD9228-7189-45F9-B018-C0C086625306}" destId="{531024E8-518B-41D4-88F9-3AC75D8D2C63}" srcOrd="2" destOrd="0" presId="urn:microsoft.com/office/officeart/2008/layout/LinedList"/>
    <dgm:cxn modelId="{9CC7E261-A97A-4F61-9B08-8013BE928618}" type="presParOf" srcId="{E051293C-83AA-4092-B42B-B787E3570CD7}" destId="{E68D8BF5-ECE3-4FD8-8F81-6E08BCF6F32E}" srcOrd="11" destOrd="0" presId="urn:microsoft.com/office/officeart/2008/layout/LinedList"/>
    <dgm:cxn modelId="{A09179D7-4BF8-406F-A168-DADA85E15A74}" type="presParOf" srcId="{E051293C-83AA-4092-B42B-B787E3570CD7}" destId="{CE793F51-C952-4CCE-BE13-7129E6B06E15}" srcOrd="12" destOrd="0" presId="urn:microsoft.com/office/officeart/2008/layout/LinedList"/>
    <dgm:cxn modelId="{2059AEC3-DE93-4878-9EA9-EB0C1D0D1460}" type="presParOf" srcId="{E051293C-83AA-4092-B42B-B787E3570CD7}" destId="{E5A16BA2-F55A-4EFE-B752-A26058F4AC18}" srcOrd="13" destOrd="0" presId="urn:microsoft.com/office/officeart/2008/layout/LinedList"/>
    <dgm:cxn modelId="{2BC694D7-7BCE-403D-9E3A-08C8BF417540}" type="presParOf" srcId="{E5A16BA2-F55A-4EFE-B752-A26058F4AC18}" destId="{14A187AE-9384-4441-B905-21F5962BF5A5}" srcOrd="0" destOrd="0" presId="urn:microsoft.com/office/officeart/2008/layout/LinedList"/>
    <dgm:cxn modelId="{8D02146C-765F-4376-8D88-BF34584850A6}" type="presParOf" srcId="{E5A16BA2-F55A-4EFE-B752-A26058F4AC18}" destId="{DA2AC141-866B-4ED5-8F5E-95FCDE283F96}" srcOrd="1" destOrd="0" presId="urn:microsoft.com/office/officeart/2008/layout/LinedList"/>
    <dgm:cxn modelId="{E785EBB1-64B6-4BE0-B9B6-C135CCFA58D9}" type="presParOf" srcId="{E5A16BA2-F55A-4EFE-B752-A26058F4AC18}" destId="{79E4C63C-A932-49B9-9153-B42295B9E9E1}" srcOrd="2" destOrd="0" presId="urn:microsoft.com/office/officeart/2008/layout/LinedList"/>
    <dgm:cxn modelId="{CEE4EE5F-ABEF-4EB6-8A54-3EFE13FB4D1D}" type="presParOf" srcId="{E051293C-83AA-4092-B42B-B787E3570CD7}" destId="{38433269-716B-43A4-AEAC-CBD0F41E5ED8}" srcOrd="14" destOrd="0" presId="urn:microsoft.com/office/officeart/2008/layout/LinedList"/>
    <dgm:cxn modelId="{BED25E7D-5239-4494-ABE3-02B809DE35B8}" type="presParOf" srcId="{E051293C-83AA-4092-B42B-B787E3570CD7}" destId="{91152281-4A01-4C45-BC7A-BB8682C3B4E3}" srcOrd="15" destOrd="0" presId="urn:microsoft.com/office/officeart/2008/layout/LinedList"/>
    <dgm:cxn modelId="{FC26C5EC-692A-4271-AEC3-33AB37050865}" type="presParOf" srcId="{E051293C-83AA-4092-B42B-B787E3570CD7}" destId="{DB7AB01C-4CA4-4898-AEA6-5969BBA73FE0}" srcOrd="16" destOrd="0" presId="urn:microsoft.com/office/officeart/2008/layout/LinedList"/>
    <dgm:cxn modelId="{81F3CDD6-9007-4C1B-AD5B-FB3791BE275B}" type="presParOf" srcId="{DB7AB01C-4CA4-4898-AEA6-5969BBA73FE0}" destId="{FA5D19C8-27D9-49AA-B4F7-59B25BF46273}" srcOrd="0" destOrd="0" presId="urn:microsoft.com/office/officeart/2008/layout/LinedList"/>
    <dgm:cxn modelId="{F88AD8AE-A9EE-40DB-A965-8F4349EBF8F6}" type="presParOf" srcId="{DB7AB01C-4CA4-4898-AEA6-5969BBA73FE0}" destId="{AFB26F7E-C9CF-4D5A-AEDB-AE0C4AC8E554}" srcOrd="1" destOrd="0" presId="urn:microsoft.com/office/officeart/2008/layout/LinedList"/>
    <dgm:cxn modelId="{8A36ADA5-8373-4624-95CC-1473403ABA0D}" type="presParOf" srcId="{DB7AB01C-4CA4-4898-AEA6-5969BBA73FE0}" destId="{DBC3B5D2-68EB-463A-849E-18C6D7ADCA5C}" srcOrd="2" destOrd="0" presId="urn:microsoft.com/office/officeart/2008/layout/LinedList"/>
    <dgm:cxn modelId="{2D0AE7AF-F00A-4100-8D42-A8FBC03BD5A2}" type="presParOf" srcId="{E051293C-83AA-4092-B42B-B787E3570CD7}" destId="{2C4AD224-2E64-455C-B664-C386E3E7A895}" srcOrd="17" destOrd="0" presId="urn:microsoft.com/office/officeart/2008/layout/LinedList"/>
    <dgm:cxn modelId="{B18301B2-34A0-4F59-9767-B73CF40414EC}" type="presParOf" srcId="{E051293C-83AA-4092-B42B-B787E3570CD7}" destId="{DE4AD154-0E1D-4E57-B524-2B0ED378C0CB}" srcOrd="18" destOrd="0" presId="urn:microsoft.com/office/officeart/2008/layout/LinedList"/>
    <dgm:cxn modelId="{40BE574C-0F03-445C-977F-36D2143BCE54}" type="presParOf" srcId="{E051293C-83AA-4092-B42B-B787E3570CD7}" destId="{E73BD08A-2BA8-4D75-A521-03CA13067B0B}" srcOrd="19" destOrd="0" presId="urn:microsoft.com/office/officeart/2008/layout/LinedList"/>
    <dgm:cxn modelId="{22451AED-F36D-481F-AFD8-9B5CBE64647E}" type="presParOf" srcId="{E73BD08A-2BA8-4D75-A521-03CA13067B0B}" destId="{E2B5490A-13D8-48BD-9F20-361DA532AF9F}" srcOrd="0" destOrd="0" presId="urn:microsoft.com/office/officeart/2008/layout/LinedList"/>
    <dgm:cxn modelId="{D8157CC9-0C4C-4B35-A643-1A8767B847F0}" type="presParOf" srcId="{E73BD08A-2BA8-4D75-A521-03CA13067B0B}" destId="{6237F669-697A-4548-B856-515D362B8B8D}" srcOrd="1" destOrd="0" presId="urn:microsoft.com/office/officeart/2008/layout/LinedList"/>
    <dgm:cxn modelId="{1327C778-0908-4592-BD20-9AAB0D13D732}" type="presParOf" srcId="{E73BD08A-2BA8-4D75-A521-03CA13067B0B}" destId="{81E1A5F6-D605-4968-8044-9E3C30503361}" srcOrd="2" destOrd="0" presId="urn:microsoft.com/office/officeart/2008/layout/LinedList"/>
    <dgm:cxn modelId="{FF7E8F10-8F7C-4D78-8C8F-2B7E0307BCDE}" type="presParOf" srcId="{E051293C-83AA-4092-B42B-B787E3570CD7}" destId="{B68628B5-52DF-4073-9907-3C47E2358398}" srcOrd="20" destOrd="0" presId="urn:microsoft.com/office/officeart/2008/layout/LinedList"/>
    <dgm:cxn modelId="{149D1E1D-F4AC-4C9C-846D-75D0EA24CCF6}" type="presParOf" srcId="{E051293C-83AA-4092-B42B-B787E3570CD7}" destId="{DB2C4FE9-EBFB-42BC-9BF6-46810D304F62}" srcOrd="21" destOrd="0" presId="urn:microsoft.com/office/officeart/2008/layout/LinedList"/>
    <dgm:cxn modelId="{7BD7E820-3232-48EB-BA20-8D4C03A66B49}" type="presParOf" srcId="{E051293C-83AA-4092-B42B-B787E3570CD7}" destId="{29C483DC-6FAF-4FDF-B745-35C328252B6C}" srcOrd="22" destOrd="0" presId="urn:microsoft.com/office/officeart/2008/layout/LinedList"/>
    <dgm:cxn modelId="{A7FA5787-C298-4F54-B5A6-C89FEF0B121B}" type="presParOf" srcId="{29C483DC-6FAF-4FDF-B745-35C328252B6C}" destId="{DF9A6E43-BFE1-4017-8590-B82F4C588D27}" srcOrd="0" destOrd="0" presId="urn:microsoft.com/office/officeart/2008/layout/LinedList"/>
    <dgm:cxn modelId="{9272FC99-AD19-40FC-ACF8-660C3E95F707}" type="presParOf" srcId="{29C483DC-6FAF-4FDF-B745-35C328252B6C}" destId="{7403FEAB-32E6-45E1-83E3-FD95356064C0}" srcOrd="1" destOrd="0" presId="urn:microsoft.com/office/officeart/2008/layout/LinedList"/>
    <dgm:cxn modelId="{0CD29F73-CA56-4B84-B8DF-B929D4829A26}" type="presParOf" srcId="{29C483DC-6FAF-4FDF-B745-35C328252B6C}" destId="{2FD7CC56-A7BA-4793-8248-45B8F5D94C0F}" srcOrd="2" destOrd="0" presId="urn:microsoft.com/office/officeart/2008/layout/LinedList"/>
    <dgm:cxn modelId="{E2E8B5E7-8B60-4709-A356-6BD7137EB61E}" type="presParOf" srcId="{E051293C-83AA-4092-B42B-B787E3570CD7}" destId="{BB777F1D-6814-40E5-9903-C67DE3301E71}" srcOrd="23" destOrd="0" presId="urn:microsoft.com/office/officeart/2008/layout/LinedList"/>
    <dgm:cxn modelId="{826A7524-EA50-4A0B-AF54-53C2F1B8FF01}" type="presParOf" srcId="{E051293C-83AA-4092-B42B-B787E3570CD7}" destId="{05F89F1E-3641-47DE-90CD-8D8E8336C53F}" srcOrd="24"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F2375DF-5C1E-4F2D-92EB-D7E9D7CC3A29}"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KZ"/>
        </a:p>
      </dgm:t>
    </dgm:pt>
    <dgm:pt modelId="{32418C9A-2DA2-4857-95CB-9CD6518F3893}">
      <dgm:prSet custT="1"/>
      <dgm:spPr/>
      <dgm:t>
        <a:bodyPr/>
        <a:lstStyle/>
        <a:p>
          <a:r>
            <a:rPr lang="kk-KZ" sz="1400" b="1">
              <a:solidFill>
                <a:schemeClr val="tx1"/>
              </a:solidFill>
              <a:latin typeface="Times New Roman" panose="02020603050405020304" pitchFamily="18" charset="0"/>
              <a:cs typeface="Times New Roman" panose="02020603050405020304" pitchFamily="18" charset="0"/>
            </a:rPr>
            <a:t>Еңбек өнімділігін арттыру факторлары</a:t>
          </a:r>
          <a:endParaRPr lang="ru-KZ" sz="1400" b="1">
            <a:solidFill>
              <a:schemeClr val="tx1"/>
            </a:solidFill>
            <a:latin typeface="Times New Roman" panose="02020603050405020304" pitchFamily="18" charset="0"/>
            <a:cs typeface="Times New Roman" panose="02020603050405020304" pitchFamily="18" charset="0"/>
          </a:endParaRPr>
        </a:p>
      </dgm:t>
    </dgm:pt>
    <dgm:pt modelId="{B5BABFC6-EFA0-44DA-ADF8-3605E28B1F20}" type="parTrans" cxnId="{5DD109C8-76DC-4370-9E1D-D6A3B70EC986}">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057E2EB3-7BF0-4AB1-8ECE-BE02B8EFB267}" type="sibTrans" cxnId="{5DD109C8-76DC-4370-9E1D-D6A3B70EC986}">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6A913EF7-5015-410B-9EA6-7C034789F53A}">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Материалдық-техникалық факторлар: </a:t>
          </a:r>
          <a:r>
            <a:rPr lang="kk-KZ" sz="1400" dirty="0">
              <a:solidFill>
                <a:schemeClr val="tx1"/>
              </a:solidFill>
              <a:latin typeface="Times New Roman" panose="02020603050405020304" pitchFamily="18" charset="0"/>
              <a:cs typeface="Times New Roman" panose="02020603050405020304" pitchFamily="18" charset="0"/>
            </a:rPr>
            <a:t>қол еңбегін машиналармен, механизмдермен алмастыруды қамтамасыз ететін өндірісті механикаландыру және автоматтандыру; жаңа технологиялық үдерістерді өндіріске енгізу</a:t>
          </a:r>
          <a:endParaRPr lang="ru-KZ" sz="1400" dirty="0">
            <a:solidFill>
              <a:schemeClr val="tx1"/>
            </a:solidFill>
            <a:latin typeface="Times New Roman" panose="02020603050405020304" pitchFamily="18" charset="0"/>
            <a:cs typeface="Times New Roman" panose="02020603050405020304" pitchFamily="18" charset="0"/>
          </a:endParaRPr>
        </a:p>
      </dgm:t>
    </dgm:pt>
    <dgm:pt modelId="{667CA9C6-F4E4-4E91-9764-F557B1F652BF}" type="parTrans" cxnId="{D7113339-2E9B-4367-B608-A59DA4D6EE25}">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852DBDA5-09CB-4044-8031-0592B79D833C}" type="sibTrans" cxnId="{D7113339-2E9B-4367-B608-A59DA4D6EE25}">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9A61A2CE-135C-4332-AC64-FAB7CEEC7C9E}">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Ұйымдастыру факторлары:</a:t>
          </a:r>
          <a:r>
            <a:rPr lang="kk-KZ" sz="1400" dirty="0">
              <a:solidFill>
                <a:schemeClr val="tx1"/>
              </a:solidFill>
              <a:latin typeface="Times New Roman" panose="02020603050405020304" pitchFamily="18" charset="0"/>
              <a:cs typeface="Times New Roman" panose="02020603050405020304" pitchFamily="18" charset="0"/>
            </a:rPr>
            <a:t> еңбекті ғылыми тұрғыда ұйымдастыру, өндірісті басқару жүйесін жетілдіру, жұмыс уақытын жоғалтуға жол бермеу.  Еңбекті ұйымдастыру тұрғысынан жетілдірмесе техникалық тұрғыда қаншалықты жетілдіргенмен оң нәтиже бермейді.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8AC92C45-1623-4209-96FD-10E5278E9120}" type="parTrans" cxnId="{1809EE9A-F2C0-4719-B7C3-A37A87D1F735}">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AAF61718-1F89-4B81-A53E-86656E3EBA37}" type="sibTrans" cxnId="{1809EE9A-F2C0-4719-B7C3-A37A87D1F735}">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83E2821E-52DB-4350-9154-6913A5AFA48B}">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Экономикалық факторлар</a:t>
          </a:r>
          <a:r>
            <a:rPr lang="kk-KZ" sz="1400" dirty="0">
              <a:solidFill>
                <a:schemeClr val="tx1"/>
              </a:solidFill>
              <a:latin typeface="Times New Roman" panose="02020603050405020304" pitchFamily="18" charset="0"/>
              <a:cs typeface="Times New Roman" panose="02020603050405020304" pitchFamily="18" charset="0"/>
            </a:rPr>
            <a:t> еңбек өнімділігін ынталандыру жүйелеріне сүйенеді.</a:t>
          </a:r>
          <a:endParaRPr lang="ru-KZ" sz="1400" dirty="0">
            <a:solidFill>
              <a:schemeClr val="tx1"/>
            </a:solidFill>
            <a:latin typeface="Times New Roman" panose="02020603050405020304" pitchFamily="18" charset="0"/>
            <a:cs typeface="Times New Roman" panose="02020603050405020304" pitchFamily="18" charset="0"/>
          </a:endParaRPr>
        </a:p>
      </dgm:t>
    </dgm:pt>
    <dgm:pt modelId="{65B9797C-F239-4053-818E-6D28B13E362B}" type="parTrans" cxnId="{4DDA2930-6250-4848-A4E3-F25AC85FB6B6}">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D003E21-5D90-4572-97B1-9E3E01E15667}" type="sibTrans" cxnId="{4DDA2930-6250-4848-A4E3-F25AC85FB6B6}">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1966EE6-9FA9-4D50-85DA-0B6BB45B9562}">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Әлеуметтік</a:t>
          </a:r>
          <a:r>
            <a:rPr lang="kk-KZ" sz="1400" dirty="0">
              <a:solidFill>
                <a:schemeClr val="tx1"/>
              </a:solidFill>
              <a:latin typeface="Times New Roman" panose="02020603050405020304" pitchFamily="18" charset="0"/>
              <a:cs typeface="Times New Roman" panose="02020603050405020304" pitchFamily="18" charset="0"/>
            </a:rPr>
            <a:t> </a:t>
          </a:r>
          <a:r>
            <a:rPr lang="kk-KZ" sz="1400" i="1" dirty="0">
              <a:solidFill>
                <a:schemeClr val="tx1"/>
              </a:solidFill>
              <a:latin typeface="Times New Roman" panose="02020603050405020304" pitchFamily="18" charset="0"/>
              <a:cs typeface="Times New Roman" panose="02020603050405020304" pitchFamily="18" charset="0"/>
            </a:rPr>
            <a:t>факторлар</a:t>
          </a:r>
          <a:r>
            <a:rPr lang="kk-KZ" sz="1400" dirty="0">
              <a:solidFill>
                <a:schemeClr val="tx1"/>
              </a:solidFill>
              <a:latin typeface="Times New Roman" panose="02020603050405020304" pitchFamily="18" charset="0"/>
              <a:cs typeface="Times New Roman" panose="02020603050405020304" pitchFamily="18" charset="0"/>
            </a:rPr>
            <a:t> жұмысшылардың тұрмыс деңгейлерін көтеру, еңбек жағдайларын жақсарту шараларын қамтиды.</a:t>
          </a:r>
          <a:endParaRPr lang="ru-KZ" sz="1400" dirty="0">
            <a:solidFill>
              <a:schemeClr val="tx1"/>
            </a:solidFill>
            <a:latin typeface="Times New Roman" panose="02020603050405020304" pitchFamily="18" charset="0"/>
            <a:cs typeface="Times New Roman" panose="02020603050405020304" pitchFamily="18" charset="0"/>
          </a:endParaRPr>
        </a:p>
      </dgm:t>
    </dgm:pt>
    <dgm:pt modelId="{E9EC82A1-F2E5-487E-B02A-E8BF6E453AB9}" type="parTrans" cxnId="{B1F11019-7A82-4E69-B603-D25E21A99A5C}">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0CF94421-ACF9-4222-81FF-E1AA1592FE1E}" type="sibTrans" cxnId="{B1F11019-7A82-4E69-B603-D25E21A99A5C}">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924D8A10-9926-4B27-98A2-4AAC548ADCF6}">
      <dgm:prSet custT="1"/>
      <dgm:spPr/>
      <dgm:t>
        <a:bodyPr/>
        <a:lstStyle/>
        <a:p>
          <a:r>
            <a:rPr lang="kk-KZ" sz="1400" i="1" dirty="0">
              <a:solidFill>
                <a:schemeClr val="tx1"/>
              </a:solidFill>
              <a:latin typeface="Times New Roman" panose="02020603050405020304" pitchFamily="18" charset="0"/>
              <a:cs typeface="Times New Roman" panose="02020603050405020304" pitchFamily="18" charset="0"/>
            </a:rPr>
            <a:t>Табиғи-климаттық факторлар</a:t>
          </a:r>
          <a:r>
            <a:rPr lang="kk-KZ" sz="1400" dirty="0">
              <a:solidFill>
                <a:schemeClr val="tx1"/>
              </a:solidFill>
              <a:latin typeface="Times New Roman" panose="02020603050405020304" pitchFamily="18" charset="0"/>
              <a:cs typeface="Times New Roman" panose="02020603050405020304" pitchFamily="18" charset="0"/>
            </a:rPr>
            <a:t> өндіріс үдерісіне сыртқы қоршаған орта әсерін қамтиды.</a:t>
          </a:r>
          <a:endParaRPr lang="ru-KZ" sz="1400" dirty="0">
            <a:solidFill>
              <a:schemeClr val="tx1"/>
            </a:solidFill>
            <a:latin typeface="Times New Roman" panose="02020603050405020304" pitchFamily="18" charset="0"/>
            <a:cs typeface="Times New Roman" panose="02020603050405020304" pitchFamily="18" charset="0"/>
          </a:endParaRPr>
        </a:p>
      </dgm:t>
    </dgm:pt>
    <dgm:pt modelId="{B4F0EA55-6AA2-4434-A62A-A0117C82E638}" type="parTrans" cxnId="{169AB733-D8BA-45EE-B9C1-6BDC8F9E8E2A}">
      <dgm:prSet custT="1"/>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B06243BE-3246-4CAF-A3D5-7663802E38A0}" type="sibTrans" cxnId="{169AB733-D8BA-45EE-B9C1-6BDC8F9E8E2A}">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86CE0218-2FE1-4BE3-8CB3-75F0B7965A4B}" type="pres">
      <dgm:prSet presAssocID="{8F2375DF-5C1E-4F2D-92EB-D7E9D7CC3A29}" presName="Name0" presStyleCnt="0">
        <dgm:presLayoutVars>
          <dgm:chPref val="1"/>
          <dgm:dir/>
          <dgm:animOne val="branch"/>
          <dgm:animLvl val="lvl"/>
          <dgm:resizeHandles val="exact"/>
        </dgm:presLayoutVars>
      </dgm:prSet>
      <dgm:spPr/>
    </dgm:pt>
    <dgm:pt modelId="{15DDB919-7076-428F-B5DA-94F3FC45E4E5}" type="pres">
      <dgm:prSet presAssocID="{32418C9A-2DA2-4857-95CB-9CD6518F3893}" presName="root1" presStyleCnt="0"/>
      <dgm:spPr/>
    </dgm:pt>
    <dgm:pt modelId="{1658DC16-9567-41E9-8772-A53A44347DE6}" type="pres">
      <dgm:prSet presAssocID="{32418C9A-2DA2-4857-95CB-9CD6518F3893}" presName="LevelOneTextNode" presStyleLbl="node0" presStyleIdx="0" presStyleCnt="1">
        <dgm:presLayoutVars>
          <dgm:chPref val="3"/>
        </dgm:presLayoutVars>
      </dgm:prSet>
      <dgm:spPr/>
    </dgm:pt>
    <dgm:pt modelId="{B8134CC2-559A-462D-AAF3-909630432395}" type="pres">
      <dgm:prSet presAssocID="{32418C9A-2DA2-4857-95CB-9CD6518F3893}" presName="level2hierChild" presStyleCnt="0"/>
      <dgm:spPr/>
    </dgm:pt>
    <dgm:pt modelId="{08DC3E64-F26D-4A32-8033-21FA361D8E19}" type="pres">
      <dgm:prSet presAssocID="{667CA9C6-F4E4-4E91-9764-F557B1F652BF}" presName="conn2-1" presStyleLbl="parChTrans1D2" presStyleIdx="0" presStyleCnt="5"/>
      <dgm:spPr/>
    </dgm:pt>
    <dgm:pt modelId="{F7F52F90-9841-485E-A870-008773C53241}" type="pres">
      <dgm:prSet presAssocID="{667CA9C6-F4E4-4E91-9764-F557B1F652BF}" presName="connTx" presStyleLbl="parChTrans1D2" presStyleIdx="0" presStyleCnt="5"/>
      <dgm:spPr/>
    </dgm:pt>
    <dgm:pt modelId="{F665E4FF-986C-4326-9CD2-BEF89BF2DA1F}" type="pres">
      <dgm:prSet presAssocID="{6A913EF7-5015-410B-9EA6-7C034789F53A}" presName="root2" presStyleCnt="0"/>
      <dgm:spPr/>
    </dgm:pt>
    <dgm:pt modelId="{1FC10CB7-E718-44D7-B75F-2A8024F39F7C}" type="pres">
      <dgm:prSet presAssocID="{6A913EF7-5015-410B-9EA6-7C034789F53A}" presName="LevelTwoTextNode" presStyleLbl="node2" presStyleIdx="0" presStyleCnt="5" custScaleX="211248">
        <dgm:presLayoutVars>
          <dgm:chPref val="3"/>
        </dgm:presLayoutVars>
      </dgm:prSet>
      <dgm:spPr/>
    </dgm:pt>
    <dgm:pt modelId="{9398912C-665F-422A-A1A6-D5C747019FFD}" type="pres">
      <dgm:prSet presAssocID="{6A913EF7-5015-410B-9EA6-7C034789F53A}" presName="level3hierChild" presStyleCnt="0"/>
      <dgm:spPr/>
    </dgm:pt>
    <dgm:pt modelId="{C6FE801D-DDF8-4C57-975E-6828D629B289}" type="pres">
      <dgm:prSet presAssocID="{8AC92C45-1623-4209-96FD-10E5278E9120}" presName="conn2-1" presStyleLbl="parChTrans1D2" presStyleIdx="1" presStyleCnt="5"/>
      <dgm:spPr/>
    </dgm:pt>
    <dgm:pt modelId="{6D8B7368-E436-4BCC-8BB2-8C503D9B996F}" type="pres">
      <dgm:prSet presAssocID="{8AC92C45-1623-4209-96FD-10E5278E9120}" presName="connTx" presStyleLbl="parChTrans1D2" presStyleIdx="1" presStyleCnt="5"/>
      <dgm:spPr/>
    </dgm:pt>
    <dgm:pt modelId="{63976844-4149-4194-87B8-4E4823461BD8}" type="pres">
      <dgm:prSet presAssocID="{9A61A2CE-135C-4332-AC64-FAB7CEEC7C9E}" presName="root2" presStyleCnt="0"/>
      <dgm:spPr/>
    </dgm:pt>
    <dgm:pt modelId="{4F3B6CD9-54A8-4741-AEAC-8F56C0D84AE2}" type="pres">
      <dgm:prSet presAssocID="{9A61A2CE-135C-4332-AC64-FAB7CEEC7C9E}" presName="LevelTwoTextNode" presStyleLbl="node2" presStyleIdx="1" presStyleCnt="5" custScaleX="211964">
        <dgm:presLayoutVars>
          <dgm:chPref val="3"/>
        </dgm:presLayoutVars>
      </dgm:prSet>
      <dgm:spPr/>
    </dgm:pt>
    <dgm:pt modelId="{72C082E9-5385-4F7A-B86D-2F2B8951D9DB}" type="pres">
      <dgm:prSet presAssocID="{9A61A2CE-135C-4332-AC64-FAB7CEEC7C9E}" presName="level3hierChild" presStyleCnt="0"/>
      <dgm:spPr/>
    </dgm:pt>
    <dgm:pt modelId="{9959564C-D033-4733-8D28-4CEA2B3A1E34}" type="pres">
      <dgm:prSet presAssocID="{65B9797C-F239-4053-818E-6D28B13E362B}" presName="conn2-1" presStyleLbl="parChTrans1D2" presStyleIdx="2" presStyleCnt="5"/>
      <dgm:spPr/>
    </dgm:pt>
    <dgm:pt modelId="{0DEF25D6-A368-4DF2-B05F-04E082247A1E}" type="pres">
      <dgm:prSet presAssocID="{65B9797C-F239-4053-818E-6D28B13E362B}" presName="connTx" presStyleLbl="parChTrans1D2" presStyleIdx="2" presStyleCnt="5"/>
      <dgm:spPr/>
    </dgm:pt>
    <dgm:pt modelId="{4B3855A1-C280-4DCA-B9C4-6F7767B58FF5}" type="pres">
      <dgm:prSet presAssocID="{83E2821E-52DB-4350-9154-6913A5AFA48B}" presName="root2" presStyleCnt="0"/>
      <dgm:spPr/>
    </dgm:pt>
    <dgm:pt modelId="{4274AD66-0F5C-4D05-B1DC-EC6006EC54B5}" type="pres">
      <dgm:prSet presAssocID="{83E2821E-52DB-4350-9154-6913A5AFA48B}" presName="LevelTwoTextNode" presStyleLbl="node2" presStyleIdx="2" presStyleCnt="5" custScaleX="211260">
        <dgm:presLayoutVars>
          <dgm:chPref val="3"/>
        </dgm:presLayoutVars>
      </dgm:prSet>
      <dgm:spPr/>
    </dgm:pt>
    <dgm:pt modelId="{3CFFA672-FC4C-436B-8DE9-0D3612CC9220}" type="pres">
      <dgm:prSet presAssocID="{83E2821E-52DB-4350-9154-6913A5AFA48B}" presName="level3hierChild" presStyleCnt="0"/>
      <dgm:spPr/>
    </dgm:pt>
    <dgm:pt modelId="{ECBF8C1F-4FA8-4A24-8E28-D587A22CCB54}" type="pres">
      <dgm:prSet presAssocID="{E9EC82A1-F2E5-487E-B02A-E8BF6E453AB9}" presName="conn2-1" presStyleLbl="parChTrans1D2" presStyleIdx="3" presStyleCnt="5"/>
      <dgm:spPr/>
    </dgm:pt>
    <dgm:pt modelId="{2CD0D931-7B98-46A4-A700-98D62D5B8FDE}" type="pres">
      <dgm:prSet presAssocID="{E9EC82A1-F2E5-487E-B02A-E8BF6E453AB9}" presName="connTx" presStyleLbl="parChTrans1D2" presStyleIdx="3" presStyleCnt="5"/>
      <dgm:spPr/>
    </dgm:pt>
    <dgm:pt modelId="{51502919-5683-4C07-9A71-A9379ED99D79}" type="pres">
      <dgm:prSet presAssocID="{71966EE6-9FA9-4D50-85DA-0B6BB45B9562}" presName="root2" presStyleCnt="0"/>
      <dgm:spPr/>
    </dgm:pt>
    <dgm:pt modelId="{FB9A9E17-F888-43DD-AD54-367B1472C2C5}" type="pres">
      <dgm:prSet presAssocID="{71966EE6-9FA9-4D50-85DA-0B6BB45B9562}" presName="LevelTwoTextNode" presStyleLbl="node2" presStyleIdx="3" presStyleCnt="5" custScaleX="213373">
        <dgm:presLayoutVars>
          <dgm:chPref val="3"/>
        </dgm:presLayoutVars>
      </dgm:prSet>
      <dgm:spPr/>
    </dgm:pt>
    <dgm:pt modelId="{58F546F7-C553-4E0C-A55F-4535972A7EA4}" type="pres">
      <dgm:prSet presAssocID="{71966EE6-9FA9-4D50-85DA-0B6BB45B9562}" presName="level3hierChild" presStyleCnt="0"/>
      <dgm:spPr/>
    </dgm:pt>
    <dgm:pt modelId="{18809561-2BB3-40F0-BC6F-D1F0F6715A74}" type="pres">
      <dgm:prSet presAssocID="{B4F0EA55-6AA2-4434-A62A-A0117C82E638}" presName="conn2-1" presStyleLbl="parChTrans1D2" presStyleIdx="4" presStyleCnt="5"/>
      <dgm:spPr/>
    </dgm:pt>
    <dgm:pt modelId="{115EE094-C178-4310-AC3D-7721CD2B46B6}" type="pres">
      <dgm:prSet presAssocID="{B4F0EA55-6AA2-4434-A62A-A0117C82E638}" presName="connTx" presStyleLbl="parChTrans1D2" presStyleIdx="4" presStyleCnt="5"/>
      <dgm:spPr/>
    </dgm:pt>
    <dgm:pt modelId="{3AAC28B7-EA77-4CFD-9DBC-463F2A0C727E}" type="pres">
      <dgm:prSet presAssocID="{924D8A10-9926-4B27-98A2-4AAC548ADCF6}" presName="root2" presStyleCnt="0"/>
      <dgm:spPr/>
    </dgm:pt>
    <dgm:pt modelId="{3EB57C0D-4EA5-4CE6-9054-6047B6837EBD}" type="pres">
      <dgm:prSet presAssocID="{924D8A10-9926-4B27-98A2-4AAC548ADCF6}" presName="LevelTwoTextNode" presStyleLbl="node2" presStyleIdx="4" presStyleCnt="5" custScaleX="214065">
        <dgm:presLayoutVars>
          <dgm:chPref val="3"/>
        </dgm:presLayoutVars>
      </dgm:prSet>
      <dgm:spPr/>
    </dgm:pt>
    <dgm:pt modelId="{752AAE04-7BEC-4CAD-BAE0-42607B83128E}" type="pres">
      <dgm:prSet presAssocID="{924D8A10-9926-4B27-98A2-4AAC548ADCF6}" presName="level3hierChild" presStyleCnt="0"/>
      <dgm:spPr/>
    </dgm:pt>
  </dgm:ptLst>
  <dgm:cxnLst>
    <dgm:cxn modelId="{E726CB02-B1ED-4BF2-854D-4F7C4A8663BD}" type="presOf" srcId="{65B9797C-F239-4053-818E-6D28B13E362B}" destId="{9959564C-D033-4733-8D28-4CEA2B3A1E34}" srcOrd="0" destOrd="0" presId="urn:microsoft.com/office/officeart/2008/layout/HorizontalMultiLevelHierarchy"/>
    <dgm:cxn modelId="{8B0DE609-F2E8-4A07-9578-7A8AD2B024D9}" type="presOf" srcId="{8AC92C45-1623-4209-96FD-10E5278E9120}" destId="{C6FE801D-DDF8-4C57-975E-6828D629B289}" srcOrd="0" destOrd="0" presId="urn:microsoft.com/office/officeart/2008/layout/HorizontalMultiLevelHierarchy"/>
    <dgm:cxn modelId="{2BB1DB0A-15FC-488E-9592-BC56ADEA6E21}" type="presOf" srcId="{B4F0EA55-6AA2-4434-A62A-A0117C82E638}" destId="{18809561-2BB3-40F0-BC6F-D1F0F6715A74}" srcOrd="0" destOrd="0" presId="urn:microsoft.com/office/officeart/2008/layout/HorizontalMultiLevelHierarchy"/>
    <dgm:cxn modelId="{B1F11019-7A82-4E69-B603-D25E21A99A5C}" srcId="{32418C9A-2DA2-4857-95CB-9CD6518F3893}" destId="{71966EE6-9FA9-4D50-85DA-0B6BB45B9562}" srcOrd="3" destOrd="0" parTransId="{E9EC82A1-F2E5-487E-B02A-E8BF6E453AB9}" sibTransId="{0CF94421-ACF9-4222-81FF-E1AA1592FE1E}"/>
    <dgm:cxn modelId="{37D4C919-1B26-4170-B4BA-50CD78EE1922}" type="presOf" srcId="{9A61A2CE-135C-4332-AC64-FAB7CEEC7C9E}" destId="{4F3B6CD9-54A8-4741-AEAC-8F56C0D84AE2}" srcOrd="0" destOrd="0" presId="urn:microsoft.com/office/officeart/2008/layout/HorizontalMultiLevelHierarchy"/>
    <dgm:cxn modelId="{93CB972C-D362-4C95-A590-0C73D4686C08}" type="presOf" srcId="{71966EE6-9FA9-4D50-85DA-0B6BB45B9562}" destId="{FB9A9E17-F888-43DD-AD54-367B1472C2C5}" srcOrd="0" destOrd="0" presId="urn:microsoft.com/office/officeart/2008/layout/HorizontalMultiLevelHierarchy"/>
    <dgm:cxn modelId="{4DDA2930-6250-4848-A4E3-F25AC85FB6B6}" srcId="{32418C9A-2DA2-4857-95CB-9CD6518F3893}" destId="{83E2821E-52DB-4350-9154-6913A5AFA48B}" srcOrd="2" destOrd="0" parTransId="{65B9797C-F239-4053-818E-6D28B13E362B}" sibTransId="{7D003E21-5D90-4572-97B1-9E3E01E15667}"/>
    <dgm:cxn modelId="{169AB733-D8BA-45EE-B9C1-6BDC8F9E8E2A}" srcId="{32418C9A-2DA2-4857-95CB-9CD6518F3893}" destId="{924D8A10-9926-4B27-98A2-4AAC548ADCF6}" srcOrd="4" destOrd="0" parTransId="{B4F0EA55-6AA2-4434-A62A-A0117C82E638}" sibTransId="{B06243BE-3246-4CAF-A3D5-7663802E38A0}"/>
    <dgm:cxn modelId="{D7113339-2E9B-4367-B608-A59DA4D6EE25}" srcId="{32418C9A-2DA2-4857-95CB-9CD6518F3893}" destId="{6A913EF7-5015-410B-9EA6-7C034789F53A}" srcOrd="0" destOrd="0" parTransId="{667CA9C6-F4E4-4E91-9764-F557B1F652BF}" sibTransId="{852DBDA5-09CB-4044-8031-0592B79D833C}"/>
    <dgm:cxn modelId="{EDEC6A3D-871A-4C45-9B60-EFD5833CDB15}" type="presOf" srcId="{8F2375DF-5C1E-4F2D-92EB-D7E9D7CC3A29}" destId="{86CE0218-2FE1-4BE3-8CB3-75F0B7965A4B}" srcOrd="0" destOrd="0" presId="urn:microsoft.com/office/officeart/2008/layout/HorizontalMultiLevelHierarchy"/>
    <dgm:cxn modelId="{F6316162-C028-4309-8656-27FDD7457DE9}" type="presOf" srcId="{B4F0EA55-6AA2-4434-A62A-A0117C82E638}" destId="{115EE094-C178-4310-AC3D-7721CD2B46B6}" srcOrd="1" destOrd="0" presId="urn:microsoft.com/office/officeart/2008/layout/HorizontalMultiLevelHierarchy"/>
    <dgm:cxn modelId="{95521B4A-4498-4E9F-8183-97C2E3203359}" type="presOf" srcId="{6A913EF7-5015-410B-9EA6-7C034789F53A}" destId="{1FC10CB7-E718-44D7-B75F-2A8024F39F7C}" srcOrd="0" destOrd="0" presId="urn:microsoft.com/office/officeart/2008/layout/HorizontalMultiLevelHierarchy"/>
    <dgm:cxn modelId="{742AC86A-9B9F-4E1F-82D5-23B9193E1905}" type="presOf" srcId="{65B9797C-F239-4053-818E-6D28B13E362B}" destId="{0DEF25D6-A368-4DF2-B05F-04E082247A1E}" srcOrd="1" destOrd="0" presId="urn:microsoft.com/office/officeart/2008/layout/HorizontalMultiLevelHierarchy"/>
    <dgm:cxn modelId="{EF161653-38C9-4800-91DF-DED7B9C8C1EE}" type="presOf" srcId="{E9EC82A1-F2E5-487E-B02A-E8BF6E453AB9}" destId="{ECBF8C1F-4FA8-4A24-8E28-D587A22CCB54}" srcOrd="0" destOrd="0" presId="urn:microsoft.com/office/officeart/2008/layout/HorizontalMultiLevelHierarchy"/>
    <dgm:cxn modelId="{21D2579A-2913-4460-87A6-AEFEA01C0014}" type="presOf" srcId="{667CA9C6-F4E4-4E91-9764-F557B1F652BF}" destId="{08DC3E64-F26D-4A32-8033-21FA361D8E19}" srcOrd="0" destOrd="0" presId="urn:microsoft.com/office/officeart/2008/layout/HorizontalMultiLevelHierarchy"/>
    <dgm:cxn modelId="{1809EE9A-F2C0-4719-B7C3-A37A87D1F735}" srcId="{32418C9A-2DA2-4857-95CB-9CD6518F3893}" destId="{9A61A2CE-135C-4332-AC64-FAB7CEEC7C9E}" srcOrd="1" destOrd="0" parTransId="{8AC92C45-1623-4209-96FD-10E5278E9120}" sibTransId="{AAF61718-1F89-4B81-A53E-86656E3EBA37}"/>
    <dgm:cxn modelId="{C551B5AB-106E-4315-B2BC-5066F39F0D3C}" type="presOf" srcId="{924D8A10-9926-4B27-98A2-4AAC548ADCF6}" destId="{3EB57C0D-4EA5-4CE6-9054-6047B6837EBD}" srcOrd="0" destOrd="0" presId="urn:microsoft.com/office/officeart/2008/layout/HorizontalMultiLevelHierarchy"/>
    <dgm:cxn modelId="{BA8EE4B5-6D51-467A-9E7C-31757D3D1896}" type="presOf" srcId="{E9EC82A1-F2E5-487E-B02A-E8BF6E453AB9}" destId="{2CD0D931-7B98-46A4-A700-98D62D5B8FDE}" srcOrd="1" destOrd="0" presId="urn:microsoft.com/office/officeart/2008/layout/HorizontalMultiLevelHierarchy"/>
    <dgm:cxn modelId="{A7CD42BD-AE3D-4073-8839-DCE40099EA85}" type="presOf" srcId="{667CA9C6-F4E4-4E91-9764-F557B1F652BF}" destId="{F7F52F90-9841-485E-A870-008773C53241}" srcOrd="1" destOrd="0" presId="urn:microsoft.com/office/officeart/2008/layout/HorizontalMultiLevelHierarchy"/>
    <dgm:cxn modelId="{5DD109C8-76DC-4370-9E1D-D6A3B70EC986}" srcId="{8F2375DF-5C1E-4F2D-92EB-D7E9D7CC3A29}" destId="{32418C9A-2DA2-4857-95CB-9CD6518F3893}" srcOrd="0" destOrd="0" parTransId="{B5BABFC6-EFA0-44DA-ADF8-3605E28B1F20}" sibTransId="{057E2EB3-7BF0-4AB1-8ECE-BE02B8EFB267}"/>
    <dgm:cxn modelId="{18F05EE6-306C-42AD-BAA5-3EE6D715D7D7}" type="presOf" srcId="{83E2821E-52DB-4350-9154-6913A5AFA48B}" destId="{4274AD66-0F5C-4D05-B1DC-EC6006EC54B5}" srcOrd="0" destOrd="0" presId="urn:microsoft.com/office/officeart/2008/layout/HorizontalMultiLevelHierarchy"/>
    <dgm:cxn modelId="{A4D073F1-D966-480F-A11E-222248F2EF2F}" type="presOf" srcId="{32418C9A-2DA2-4857-95CB-9CD6518F3893}" destId="{1658DC16-9567-41E9-8772-A53A44347DE6}" srcOrd="0" destOrd="0" presId="urn:microsoft.com/office/officeart/2008/layout/HorizontalMultiLevelHierarchy"/>
    <dgm:cxn modelId="{E0BB4EF5-AA1E-4B7E-8555-3B3BF08DCECA}" type="presOf" srcId="{8AC92C45-1623-4209-96FD-10E5278E9120}" destId="{6D8B7368-E436-4BCC-8BB2-8C503D9B996F}" srcOrd="1" destOrd="0" presId="urn:microsoft.com/office/officeart/2008/layout/HorizontalMultiLevelHierarchy"/>
    <dgm:cxn modelId="{F646DB8A-6BD0-4AFE-8C7C-1414AD934D2E}" type="presParOf" srcId="{86CE0218-2FE1-4BE3-8CB3-75F0B7965A4B}" destId="{15DDB919-7076-428F-B5DA-94F3FC45E4E5}" srcOrd="0" destOrd="0" presId="urn:microsoft.com/office/officeart/2008/layout/HorizontalMultiLevelHierarchy"/>
    <dgm:cxn modelId="{8E9E468B-C2F8-4802-A7C7-64C493F22C21}" type="presParOf" srcId="{15DDB919-7076-428F-B5DA-94F3FC45E4E5}" destId="{1658DC16-9567-41E9-8772-A53A44347DE6}" srcOrd="0" destOrd="0" presId="urn:microsoft.com/office/officeart/2008/layout/HorizontalMultiLevelHierarchy"/>
    <dgm:cxn modelId="{1853CD9D-8E9D-4FCC-A111-021D24F9CC98}" type="presParOf" srcId="{15DDB919-7076-428F-B5DA-94F3FC45E4E5}" destId="{B8134CC2-559A-462D-AAF3-909630432395}" srcOrd="1" destOrd="0" presId="urn:microsoft.com/office/officeart/2008/layout/HorizontalMultiLevelHierarchy"/>
    <dgm:cxn modelId="{8CC2C602-07D7-4965-90FA-2C718010D531}" type="presParOf" srcId="{B8134CC2-559A-462D-AAF3-909630432395}" destId="{08DC3E64-F26D-4A32-8033-21FA361D8E19}" srcOrd="0" destOrd="0" presId="urn:microsoft.com/office/officeart/2008/layout/HorizontalMultiLevelHierarchy"/>
    <dgm:cxn modelId="{E1C6B09E-CD1D-4946-BDDE-5A9C21EC5F13}" type="presParOf" srcId="{08DC3E64-F26D-4A32-8033-21FA361D8E19}" destId="{F7F52F90-9841-485E-A870-008773C53241}" srcOrd="0" destOrd="0" presId="urn:microsoft.com/office/officeart/2008/layout/HorizontalMultiLevelHierarchy"/>
    <dgm:cxn modelId="{8484D6D7-D3A7-4B14-9A06-5F63A589D52F}" type="presParOf" srcId="{B8134CC2-559A-462D-AAF3-909630432395}" destId="{F665E4FF-986C-4326-9CD2-BEF89BF2DA1F}" srcOrd="1" destOrd="0" presId="urn:microsoft.com/office/officeart/2008/layout/HorizontalMultiLevelHierarchy"/>
    <dgm:cxn modelId="{004CD4C6-7956-4496-8C3B-87A5BED0DB2D}" type="presParOf" srcId="{F665E4FF-986C-4326-9CD2-BEF89BF2DA1F}" destId="{1FC10CB7-E718-44D7-B75F-2A8024F39F7C}" srcOrd="0" destOrd="0" presId="urn:microsoft.com/office/officeart/2008/layout/HorizontalMultiLevelHierarchy"/>
    <dgm:cxn modelId="{0768F03E-EAB7-44FC-AB14-1258A9C3E8E4}" type="presParOf" srcId="{F665E4FF-986C-4326-9CD2-BEF89BF2DA1F}" destId="{9398912C-665F-422A-A1A6-D5C747019FFD}" srcOrd="1" destOrd="0" presId="urn:microsoft.com/office/officeart/2008/layout/HorizontalMultiLevelHierarchy"/>
    <dgm:cxn modelId="{D162E26A-3733-42A6-996C-12D59A16BEAF}" type="presParOf" srcId="{B8134CC2-559A-462D-AAF3-909630432395}" destId="{C6FE801D-DDF8-4C57-975E-6828D629B289}" srcOrd="2" destOrd="0" presId="urn:microsoft.com/office/officeart/2008/layout/HorizontalMultiLevelHierarchy"/>
    <dgm:cxn modelId="{575694BD-8352-4756-B382-96B8F77C7B57}" type="presParOf" srcId="{C6FE801D-DDF8-4C57-975E-6828D629B289}" destId="{6D8B7368-E436-4BCC-8BB2-8C503D9B996F}" srcOrd="0" destOrd="0" presId="urn:microsoft.com/office/officeart/2008/layout/HorizontalMultiLevelHierarchy"/>
    <dgm:cxn modelId="{1F64499D-1C3A-442E-A9F8-4EF841250408}" type="presParOf" srcId="{B8134CC2-559A-462D-AAF3-909630432395}" destId="{63976844-4149-4194-87B8-4E4823461BD8}" srcOrd="3" destOrd="0" presId="urn:microsoft.com/office/officeart/2008/layout/HorizontalMultiLevelHierarchy"/>
    <dgm:cxn modelId="{B00EC049-BF2B-43E9-97FD-6BB09D500958}" type="presParOf" srcId="{63976844-4149-4194-87B8-4E4823461BD8}" destId="{4F3B6CD9-54A8-4741-AEAC-8F56C0D84AE2}" srcOrd="0" destOrd="0" presId="urn:microsoft.com/office/officeart/2008/layout/HorizontalMultiLevelHierarchy"/>
    <dgm:cxn modelId="{7434F4D2-AF09-465B-B03C-75BE908A830A}" type="presParOf" srcId="{63976844-4149-4194-87B8-4E4823461BD8}" destId="{72C082E9-5385-4F7A-B86D-2F2B8951D9DB}" srcOrd="1" destOrd="0" presId="urn:microsoft.com/office/officeart/2008/layout/HorizontalMultiLevelHierarchy"/>
    <dgm:cxn modelId="{A10ACC6B-E8EB-4A95-BFEE-49CB37D98589}" type="presParOf" srcId="{B8134CC2-559A-462D-AAF3-909630432395}" destId="{9959564C-D033-4733-8D28-4CEA2B3A1E34}" srcOrd="4" destOrd="0" presId="urn:microsoft.com/office/officeart/2008/layout/HorizontalMultiLevelHierarchy"/>
    <dgm:cxn modelId="{7AA45F45-33A5-4BCC-B8B0-D768C154F5A4}" type="presParOf" srcId="{9959564C-D033-4733-8D28-4CEA2B3A1E34}" destId="{0DEF25D6-A368-4DF2-B05F-04E082247A1E}" srcOrd="0" destOrd="0" presId="urn:microsoft.com/office/officeart/2008/layout/HorizontalMultiLevelHierarchy"/>
    <dgm:cxn modelId="{A851B581-51AF-4265-A135-ADDD923B62DA}" type="presParOf" srcId="{B8134CC2-559A-462D-AAF3-909630432395}" destId="{4B3855A1-C280-4DCA-B9C4-6F7767B58FF5}" srcOrd="5" destOrd="0" presId="urn:microsoft.com/office/officeart/2008/layout/HorizontalMultiLevelHierarchy"/>
    <dgm:cxn modelId="{F62B99C0-5A85-4D7F-B1CE-85352E624C20}" type="presParOf" srcId="{4B3855A1-C280-4DCA-B9C4-6F7767B58FF5}" destId="{4274AD66-0F5C-4D05-B1DC-EC6006EC54B5}" srcOrd="0" destOrd="0" presId="urn:microsoft.com/office/officeart/2008/layout/HorizontalMultiLevelHierarchy"/>
    <dgm:cxn modelId="{BA55E6DA-F454-42EC-BFE2-8727D91DB3D0}" type="presParOf" srcId="{4B3855A1-C280-4DCA-B9C4-6F7767B58FF5}" destId="{3CFFA672-FC4C-436B-8DE9-0D3612CC9220}" srcOrd="1" destOrd="0" presId="urn:microsoft.com/office/officeart/2008/layout/HorizontalMultiLevelHierarchy"/>
    <dgm:cxn modelId="{1D13522F-39AD-4E54-9352-CEA3C0FB46BD}" type="presParOf" srcId="{B8134CC2-559A-462D-AAF3-909630432395}" destId="{ECBF8C1F-4FA8-4A24-8E28-D587A22CCB54}" srcOrd="6" destOrd="0" presId="urn:microsoft.com/office/officeart/2008/layout/HorizontalMultiLevelHierarchy"/>
    <dgm:cxn modelId="{092B9B0E-3124-4695-AEAD-03C1C36123A2}" type="presParOf" srcId="{ECBF8C1F-4FA8-4A24-8E28-D587A22CCB54}" destId="{2CD0D931-7B98-46A4-A700-98D62D5B8FDE}" srcOrd="0" destOrd="0" presId="urn:microsoft.com/office/officeart/2008/layout/HorizontalMultiLevelHierarchy"/>
    <dgm:cxn modelId="{E9049742-8F15-499B-886E-25B5D386554A}" type="presParOf" srcId="{B8134CC2-559A-462D-AAF3-909630432395}" destId="{51502919-5683-4C07-9A71-A9379ED99D79}" srcOrd="7" destOrd="0" presId="urn:microsoft.com/office/officeart/2008/layout/HorizontalMultiLevelHierarchy"/>
    <dgm:cxn modelId="{34444B07-8FAD-4FD0-BAB8-E989A1D3325B}" type="presParOf" srcId="{51502919-5683-4C07-9A71-A9379ED99D79}" destId="{FB9A9E17-F888-43DD-AD54-367B1472C2C5}" srcOrd="0" destOrd="0" presId="urn:microsoft.com/office/officeart/2008/layout/HorizontalMultiLevelHierarchy"/>
    <dgm:cxn modelId="{0880610D-B865-4B6C-87C0-519209AADF92}" type="presParOf" srcId="{51502919-5683-4C07-9A71-A9379ED99D79}" destId="{58F546F7-C553-4E0C-A55F-4535972A7EA4}" srcOrd="1" destOrd="0" presId="urn:microsoft.com/office/officeart/2008/layout/HorizontalMultiLevelHierarchy"/>
    <dgm:cxn modelId="{D8F1FAFA-335B-41F3-8EBB-E39CF856C346}" type="presParOf" srcId="{B8134CC2-559A-462D-AAF3-909630432395}" destId="{18809561-2BB3-40F0-BC6F-D1F0F6715A74}" srcOrd="8" destOrd="0" presId="urn:microsoft.com/office/officeart/2008/layout/HorizontalMultiLevelHierarchy"/>
    <dgm:cxn modelId="{AEF2C7FA-2F77-4846-9D6C-1E49211F915C}" type="presParOf" srcId="{18809561-2BB3-40F0-BC6F-D1F0F6715A74}" destId="{115EE094-C178-4310-AC3D-7721CD2B46B6}" srcOrd="0" destOrd="0" presId="urn:microsoft.com/office/officeart/2008/layout/HorizontalMultiLevelHierarchy"/>
    <dgm:cxn modelId="{CB6EC65C-BC9A-4959-AA98-E42DF061D879}" type="presParOf" srcId="{B8134CC2-559A-462D-AAF3-909630432395}" destId="{3AAC28B7-EA77-4CFD-9DBC-463F2A0C727E}" srcOrd="9" destOrd="0" presId="urn:microsoft.com/office/officeart/2008/layout/HorizontalMultiLevelHierarchy"/>
    <dgm:cxn modelId="{F69EFD02-9C38-4E8E-813C-1FE85F970267}" type="presParOf" srcId="{3AAC28B7-EA77-4CFD-9DBC-463F2A0C727E}" destId="{3EB57C0D-4EA5-4CE6-9054-6047B6837EBD}" srcOrd="0" destOrd="0" presId="urn:microsoft.com/office/officeart/2008/layout/HorizontalMultiLevelHierarchy"/>
    <dgm:cxn modelId="{6044F628-A335-44F5-A2C2-A46F2CB25AD7}" type="presParOf" srcId="{3AAC28B7-EA77-4CFD-9DBC-463F2A0C727E}" destId="{752AAE04-7BEC-4CAD-BAE0-42607B83128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163396B-4C55-4456-AD2C-24875A86F7E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KZ"/>
        </a:p>
      </dgm:t>
    </dgm:pt>
    <dgm:pt modelId="{9B0458AB-00AE-48A2-AA23-C7969A7676A8}">
      <dgm:prSet custT="1"/>
      <dgm:spPr/>
      <dgm:t>
        <a:bodyPr/>
        <a:lstStyle/>
        <a:p>
          <a:r>
            <a:rPr lang="kk-KZ" sz="1800" b="1" i="1" dirty="0">
              <a:solidFill>
                <a:schemeClr val="tx1"/>
              </a:solidFill>
              <a:latin typeface="Times New Roman" panose="02020603050405020304" pitchFamily="18" charset="0"/>
              <a:cs typeface="Times New Roman" panose="02020603050405020304" pitchFamily="18" charset="0"/>
            </a:rPr>
            <a:t>Еңбек келісімшарты </a:t>
          </a:r>
          <a:r>
            <a:rPr lang="kk-KZ" sz="1800" dirty="0">
              <a:solidFill>
                <a:schemeClr val="tx1"/>
              </a:solidFill>
              <a:latin typeface="Times New Roman" panose="02020603050405020304" pitchFamily="18" charset="0"/>
              <a:cs typeface="Times New Roman" panose="02020603050405020304" pitchFamily="18" charset="0"/>
            </a:rPr>
            <a:t>еңбек қатынастарының туындауына негіз болады.</a:t>
          </a:r>
          <a:r>
            <a:rPr lang="kk-KZ" sz="1800" b="1" i="1" dirty="0">
              <a:solidFill>
                <a:schemeClr val="tx1"/>
              </a:solidFill>
              <a:latin typeface="Times New Roman" panose="02020603050405020304" pitchFamily="18" charset="0"/>
              <a:cs typeface="Times New Roman" panose="02020603050405020304" pitchFamily="18" charset="0"/>
            </a:rPr>
            <a:t>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E796C69C-BC46-4DD2-BCF7-EE8E94C5173B}" type="parTrans" cxnId="{FAF123F0-1507-4E14-8AFD-7B85AC64F7E8}">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B5443349-BEDB-4E83-802B-A0808963489A}" type="sibTrans" cxnId="{FAF123F0-1507-4E14-8AFD-7B85AC64F7E8}">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8DD1320F-4295-4BAC-A0AD-248601D6A21B}">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Оған сәйкес жұмыскер белгілі бір мамандық, біліктілік, лауазымдық қызмет бойынша ішкі еңбек тәртібіне бағына отырып, жұмысты орындауға, ал кәсіпорын оған еңбекақы төлеуге, қарастырылған еңбек жағдайларын жасауға міндеттенеді.</a:t>
          </a:r>
          <a:endParaRPr lang="ru-KZ" sz="1800" dirty="0">
            <a:solidFill>
              <a:schemeClr val="tx1"/>
            </a:solidFill>
            <a:latin typeface="Times New Roman" panose="02020603050405020304" pitchFamily="18" charset="0"/>
            <a:cs typeface="Times New Roman" panose="02020603050405020304" pitchFamily="18" charset="0"/>
          </a:endParaRPr>
        </a:p>
      </dgm:t>
    </dgm:pt>
    <dgm:pt modelId="{DBE22164-A26E-4542-AF54-4435EA6F86AA}" type="parTrans" cxnId="{A4A25091-0B1C-4A2C-A57B-245C8FF18E96}">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85F56F55-DB5A-4706-BF85-322BA3ED0948}" type="sibTrans" cxnId="{A4A25091-0B1C-4A2C-A57B-245C8FF18E96}">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F98053BB-C078-49D3-BC19-F94D15BDE266}">
      <dgm:prSet custT="1"/>
      <dgm:spPr/>
      <dgm:t>
        <a:bodyPr/>
        <a:lstStyle/>
        <a:p>
          <a:r>
            <a:rPr lang="kk-KZ" sz="1800" dirty="0">
              <a:solidFill>
                <a:schemeClr val="tx1"/>
              </a:solidFill>
              <a:latin typeface="Times New Roman" panose="02020603050405020304" pitchFamily="18" charset="0"/>
              <a:cs typeface="Times New Roman" panose="02020603050405020304" pitchFamily="18" charset="0"/>
            </a:rPr>
            <a:t>Ол белгісіз мерзімге, белгілі бір мерзімге (бір жылдан кем емес, бес жылдан аспайтын), нақты бір жұмысты орындау уақытына жасалуы мүмкін.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8DD71FFC-083E-48DC-9F02-54D5A0A93D1C}" type="parTrans" cxnId="{41E23EBB-0E47-4625-8CB4-5E1F39A80E2A}">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83884136-3D00-4071-B913-69F1660A918D}" type="sibTrans" cxnId="{41E23EBB-0E47-4625-8CB4-5E1F39A80E2A}">
      <dgm:prSet/>
      <dgm:spPr/>
      <dgm:t>
        <a:bodyPr/>
        <a:lstStyle/>
        <a:p>
          <a:endParaRPr lang="ru-KZ" sz="1800">
            <a:solidFill>
              <a:schemeClr val="tx1"/>
            </a:solidFill>
            <a:latin typeface="Times New Roman" panose="02020603050405020304" pitchFamily="18" charset="0"/>
            <a:cs typeface="Times New Roman" panose="02020603050405020304" pitchFamily="18" charset="0"/>
          </a:endParaRPr>
        </a:p>
      </dgm:t>
    </dgm:pt>
    <dgm:pt modelId="{F554DDC6-AC7C-4E9C-98F4-95A387AEDF3C}" type="pres">
      <dgm:prSet presAssocID="{9163396B-4C55-4456-AD2C-24875A86F7EB}" presName="linear" presStyleCnt="0">
        <dgm:presLayoutVars>
          <dgm:dir/>
          <dgm:animLvl val="lvl"/>
          <dgm:resizeHandles val="exact"/>
        </dgm:presLayoutVars>
      </dgm:prSet>
      <dgm:spPr/>
    </dgm:pt>
    <dgm:pt modelId="{B783DC1E-1C0E-47C9-BCCB-B8DEDA02D45E}" type="pres">
      <dgm:prSet presAssocID="{9B0458AB-00AE-48A2-AA23-C7969A7676A8}" presName="parentLin" presStyleCnt="0"/>
      <dgm:spPr/>
    </dgm:pt>
    <dgm:pt modelId="{F8BC1351-6C85-49C6-A825-9190047BF216}" type="pres">
      <dgm:prSet presAssocID="{9B0458AB-00AE-48A2-AA23-C7969A7676A8}" presName="parentLeftMargin" presStyleLbl="node1" presStyleIdx="0" presStyleCnt="3"/>
      <dgm:spPr/>
    </dgm:pt>
    <dgm:pt modelId="{D7CE74A0-B8FA-4CF9-8AC9-7D5646F5D592}" type="pres">
      <dgm:prSet presAssocID="{9B0458AB-00AE-48A2-AA23-C7969A7676A8}" presName="parentText" presStyleLbl="node1" presStyleIdx="0" presStyleCnt="3">
        <dgm:presLayoutVars>
          <dgm:chMax val="0"/>
          <dgm:bulletEnabled val="1"/>
        </dgm:presLayoutVars>
      </dgm:prSet>
      <dgm:spPr/>
    </dgm:pt>
    <dgm:pt modelId="{F024C0C8-3FFD-4D82-A83B-EBE10899C591}" type="pres">
      <dgm:prSet presAssocID="{9B0458AB-00AE-48A2-AA23-C7969A7676A8}" presName="negativeSpace" presStyleCnt="0"/>
      <dgm:spPr/>
    </dgm:pt>
    <dgm:pt modelId="{54388954-57CF-484E-B979-111D2E97F457}" type="pres">
      <dgm:prSet presAssocID="{9B0458AB-00AE-48A2-AA23-C7969A7676A8}" presName="childText" presStyleLbl="conFgAcc1" presStyleIdx="0" presStyleCnt="3">
        <dgm:presLayoutVars>
          <dgm:bulletEnabled val="1"/>
        </dgm:presLayoutVars>
      </dgm:prSet>
      <dgm:spPr/>
    </dgm:pt>
    <dgm:pt modelId="{C72E086E-CD10-4A6B-AE2C-E5DC4867C1EE}" type="pres">
      <dgm:prSet presAssocID="{B5443349-BEDB-4E83-802B-A0808963489A}" presName="spaceBetweenRectangles" presStyleCnt="0"/>
      <dgm:spPr/>
    </dgm:pt>
    <dgm:pt modelId="{55D4F1DA-30AF-4FA8-B097-D00A3E73A157}" type="pres">
      <dgm:prSet presAssocID="{8DD1320F-4295-4BAC-A0AD-248601D6A21B}" presName="parentLin" presStyleCnt="0"/>
      <dgm:spPr/>
    </dgm:pt>
    <dgm:pt modelId="{5EA35893-5C3C-4333-9F0E-EFD7ADA29B16}" type="pres">
      <dgm:prSet presAssocID="{8DD1320F-4295-4BAC-A0AD-248601D6A21B}" presName="parentLeftMargin" presStyleLbl="node1" presStyleIdx="0" presStyleCnt="3"/>
      <dgm:spPr/>
    </dgm:pt>
    <dgm:pt modelId="{3DCC3394-66BA-4480-BA22-7EE477A1C213}" type="pres">
      <dgm:prSet presAssocID="{8DD1320F-4295-4BAC-A0AD-248601D6A21B}" presName="parentText" presStyleLbl="node1" presStyleIdx="1" presStyleCnt="3" custScaleX="110754">
        <dgm:presLayoutVars>
          <dgm:chMax val="0"/>
          <dgm:bulletEnabled val="1"/>
        </dgm:presLayoutVars>
      </dgm:prSet>
      <dgm:spPr/>
    </dgm:pt>
    <dgm:pt modelId="{4426C7BA-63A5-4944-A6CB-83CAD9E3922C}" type="pres">
      <dgm:prSet presAssocID="{8DD1320F-4295-4BAC-A0AD-248601D6A21B}" presName="negativeSpace" presStyleCnt="0"/>
      <dgm:spPr/>
    </dgm:pt>
    <dgm:pt modelId="{E5DC534A-B3C2-43BD-AFD9-6657AC216D88}" type="pres">
      <dgm:prSet presAssocID="{8DD1320F-4295-4BAC-A0AD-248601D6A21B}" presName="childText" presStyleLbl="conFgAcc1" presStyleIdx="1" presStyleCnt="3" custLinFactNeighborY="5593">
        <dgm:presLayoutVars>
          <dgm:bulletEnabled val="1"/>
        </dgm:presLayoutVars>
      </dgm:prSet>
      <dgm:spPr/>
    </dgm:pt>
    <dgm:pt modelId="{B2841CEE-C007-4788-AAD2-533FBC119991}" type="pres">
      <dgm:prSet presAssocID="{85F56F55-DB5A-4706-BF85-322BA3ED0948}" presName="spaceBetweenRectangles" presStyleCnt="0"/>
      <dgm:spPr/>
    </dgm:pt>
    <dgm:pt modelId="{8F474FF1-7458-4622-ABF0-31CD481A420F}" type="pres">
      <dgm:prSet presAssocID="{F98053BB-C078-49D3-BC19-F94D15BDE266}" presName="parentLin" presStyleCnt="0"/>
      <dgm:spPr/>
    </dgm:pt>
    <dgm:pt modelId="{DF17A20A-2B75-4A65-8FC5-840DE921303B}" type="pres">
      <dgm:prSet presAssocID="{F98053BB-C078-49D3-BC19-F94D15BDE266}" presName="parentLeftMargin" presStyleLbl="node1" presStyleIdx="1" presStyleCnt="3"/>
      <dgm:spPr/>
    </dgm:pt>
    <dgm:pt modelId="{8D7DD4F5-F617-4B3B-A531-D0B1072C2B10}" type="pres">
      <dgm:prSet presAssocID="{F98053BB-C078-49D3-BC19-F94D15BDE266}" presName="parentText" presStyleLbl="node1" presStyleIdx="2" presStyleCnt="3">
        <dgm:presLayoutVars>
          <dgm:chMax val="0"/>
          <dgm:bulletEnabled val="1"/>
        </dgm:presLayoutVars>
      </dgm:prSet>
      <dgm:spPr/>
    </dgm:pt>
    <dgm:pt modelId="{3D15AAE2-75E0-41F2-8AE9-1788525A5444}" type="pres">
      <dgm:prSet presAssocID="{F98053BB-C078-49D3-BC19-F94D15BDE266}" presName="negativeSpace" presStyleCnt="0"/>
      <dgm:spPr/>
    </dgm:pt>
    <dgm:pt modelId="{4DC86E71-8DB3-4FE1-A0F7-7AB079DC58D8}" type="pres">
      <dgm:prSet presAssocID="{F98053BB-C078-49D3-BC19-F94D15BDE266}" presName="childText" presStyleLbl="conFgAcc1" presStyleIdx="2" presStyleCnt="3">
        <dgm:presLayoutVars>
          <dgm:bulletEnabled val="1"/>
        </dgm:presLayoutVars>
      </dgm:prSet>
      <dgm:spPr/>
    </dgm:pt>
  </dgm:ptLst>
  <dgm:cxnLst>
    <dgm:cxn modelId="{0FFF533D-D1B9-4DBD-A17F-B410E46A23E1}" type="presOf" srcId="{F98053BB-C078-49D3-BC19-F94D15BDE266}" destId="{8D7DD4F5-F617-4B3B-A531-D0B1072C2B10}" srcOrd="1" destOrd="0" presId="urn:microsoft.com/office/officeart/2005/8/layout/list1"/>
    <dgm:cxn modelId="{48E11363-470E-4BEF-A97B-B478541CA41F}" type="presOf" srcId="{8DD1320F-4295-4BAC-A0AD-248601D6A21B}" destId="{5EA35893-5C3C-4333-9F0E-EFD7ADA29B16}" srcOrd="0" destOrd="0" presId="urn:microsoft.com/office/officeart/2005/8/layout/list1"/>
    <dgm:cxn modelId="{A4A25091-0B1C-4A2C-A57B-245C8FF18E96}" srcId="{9163396B-4C55-4456-AD2C-24875A86F7EB}" destId="{8DD1320F-4295-4BAC-A0AD-248601D6A21B}" srcOrd="1" destOrd="0" parTransId="{DBE22164-A26E-4542-AF54-4435EA6F86AA}" sibTransId="{85F56F55-DB5A-4706-BF85-322BA3ED0948}"/>
    <dgm:cxn modelId="{74BEAEA7-9FCE-4AC0-8433-1100C583BFF4}" type="presOf" srcId="{9B0458AB-00AE-48A2-AA23-C7969A7676A8}" destId="{F8BC1351-6C85-49C6-A825-9190047BF216}" srcOrd="0" destOrd="0" presId="urn:microsoft.com/office/officeart/2005/8/layout/list1"/>
    <dgm:cxn modelId="{41E23EBB-0E47-4625-8CB4-5E1F39A80E2A}" srcId="{9163396B-4C55-4456-AD2C-24875A86F7EB}" destId="{F98053BB-C078-49D3-BC19-F94D15BDE266}" srcOrd="2" destOrd="0" parTransId="{8DD71FFC-083E-48DC-9F02-54D5A0A93D1C}" sibTransId="{83884136-3D00-4071-B913-69F1660A918D}"/>
    <dgm:cxn modelId="{F6F47CC6-6B18-406D-842A-01FDAFF0C1D1}" type="presOf" srcId="{8DD1320F-4295-4BAC-A0AD-248601D6A21B}" destId="{3DCC3394-66BA-4480-BA22-7EE477A1C213}" srcOrd="1" destOrd="0" presId="urn:microsoft.com/office/officeart/2005/8/layout/list1"/>
    <dgm:cxn modelId="{1AAEC1DB-D1B7-4714-AC14-C49C5E2A09EC}" type="presOf" srcId="{9163396B-4C55-4456-AD2C-24875A86F7EB}" destId="{F554DDC6-AC7C-4E9C-98F4-95A387AEDF3C}" srcOrd="0" destOrd="0" presId="urn:microsoft.com/office/officeart/2005/8/layout/list1"/>
    <dgm:cxn modelId="{FAF123F0-1507-4E14-8AFD-7B85AC64F7E8}" srcId="{9163396B-4C55-4456-AD2C-24875A86F7EB}" destId="{9B0458AB-00AE-48A2-AA23-C7969A7676A8}" srcOrd="0" destOrd="0" parTransId="{E796C69C-BC46-4DD2-BCF7-EE8E94C5173B}" sibTransId="{B5443349-BEDB-4E83-802B-A0808963489A}"/>
    <dgm:cxn modelId="{61C7F9F8-B20F-4829-96B5-E33819BDF03E}" type="presOf" srcId="{F98053BB-C078-49D3-BC19-F94D15BDE266}" destId="{DF17A20A-2B75-4A65-8FC5-840DE921303B}" srcOrd="0" destOrd="0" presId="urn:microsoft.com/office/officeart/2005/8/layout/list1"/>
    <dgm:cxn modelId="{8237D0FE-7D81-4AA8-A649-545EE24307CD}" type="presOf" srcId="{9B0458AB-00AE-48A2-AA23-C7969A7676A8}" destId="{D7CE74A0-B8FA-4CF9-8AC9-7D5646F5D592}" srcOrd="1" destOrd="0" presId="urn:microsoft.com/office/officeart/2005/8/layout/list1"/>
    <dgm:cxn modelId="{E6D341F2-E4C5-4C6C-A45B-0A99031168DC}" type="presParOf" srcId="{F554DDC6-AC7C-4E9C-98F4-95A387AEDF3C}" destId="{B783DC1E-1C0E-47C9-BCCB-B8DEDA02D45E}" srcOrd="0" destOrd="0" presId="urn:microsoft.com/office/officeart/2005/8/layout/list1"/>
    <dgm:cxn modelId="{CA46F711-8E10-4AE5-BB28-64181869F010}" type="presParOf" srcId="{B783DC1E-1C0E-47C9-BCCB-B8DEDA02D45E}" destId="{F8BC1351-6C85-49C6-A825-9190047BF216}" srcOrd="0" destOrd="0" presId="urn:microsoft.com/office/officeart/2005/8/layout/list1"/>
    <dgm:cxn modelId="{F5D1C208-2F1F-4CDF-A9CD-3E07CF7D14BD}" type="presParOf" srcId="{B783DC1E-1C0E-47C9-BCCB-B8DEDA02D45E}" destId="{D7CE74A0-B8FA-4CF9-8AC9-7D5646F5D592}" srcOrd="1" destOrd="0" presId="urn:microsoft.com/office/officeart/2005/8/layout/list1"/>
    <dgm:cxn modelId="{86672838-8B5C-47A1-BC14-19BBB10CE9D7}" type="presParOf" srcId="{F554DDC6-AC7C-4E9C-98F4-95A387AEDF3C}" destId="{F024C0C8-3FFD-4D82-A83B-EBE10899C591}" srcOrd="1" destOrd="0" presId="urn:microsoft.com/office/officeart/2005/8/layout/list1"/>
    <dgm:cxn modelId="{A701E3C4-1A87-4220-9945-97B2CC10CB72}" type="presParOf" srcId="{F554DDC6-AC7C-4E9C-98F4-95A387AEDF3C}" destId="{54388954-57CF-484E-B979-111D2E97F457}" srcOrd="2" destOrd="0" presId="urn:microsoft.com/office/officeart/2005/8/layout/list1"/>
    <dgm:cxn modelId="{B477CF26-D881-4A10-A80F-CF905FE00C4D}" type="presParOf" srcId="{F554DDC6-AC7C-4E9C-98F4-95A387AEDF3C}" destId="{C72E086E-CD10-4A6B-AE2C-E5DC4867C1EE}" srcOrd="3" destOrd="0" presId="urn:microsoft.com/office/officeart/2005/8/layout/list1"/>
    <dgm:cxn modelId="{47742780-2C04-401C-99C2-02D3BB229C47}" type="presParOf" srcId="{F554DDC6-AC7C-4E9C-98F4-95A387AEDF3C}" destId="{55D4F1DA-30AF-4FA8-B097-D00A3E73A157}" srcOrd="4" destOrd="0" presId="urn:microsoft.com/office/officeart/2005/8/layout/list1"/>
    <dgm:cxn modelId="{DBFEF7E7-743E-4EDD-A23B-4DFC670C3090}" type="presParOf" srcId="{55D4F1DA-30AF-4FA8-B097-D00A3E73A157}" destId="{5EA35893-5C3C-4333-9F0E-EFD7ADA29B16}" srcOrd="0" destOrd="0" presId="urn:microsoft.com/office/officeart/2005/8/layout/list1"/>
    <dgm:cxn modelId="{795F0F04-D958-40EE-BDE7-DF00E369A9CC}" type="presParOf" srcId="{55D4F1DA-30AF-4FA8-B097-D00A3E73A157}" destId="{3DCC3394-66BA-4480-BA22-7EE477A1C213}" srcOrd="1" destOrd="0" presId="urn:microsoft.com/office/officeart/2005/8/layout/list1"/>
    <dgm:cxn modelId="{28CAAA49-1621-4C7A-BF7C-28C780FF82BC}" type="presParOf" srcId="{F554DDC6-AC7C-4E9C-98F4-95A387AEDF3C}" destId="{4426C7BA-63A5-4944-A6CB-83CAD9E3922C}" srcOrd="5" destOrd="0" presId="urn:microsoft.com/office/officeart/2005/8/layout/list1"/>
    <dgm:cxn modelId="{8DED7BC2-E7B4-452C-9244-111E4ECFB83D}" type="presParOf" srcId="{F554DDC6-AC7C-4E9C-98F4-95A387AEDF3C}" destId="{E5DC534A-B3C2-43BD-AFD9-6657AC216D88}" srcOrd="6" destOrd="0" presId="urn:microsoft.com/office/officeart/2005/8/layout/list1"/>
    <dgm:cxn modelId="{1283B35F-CD43-4F11-90BA-2FD88B998715}" type="presParOf" srcId="{F554DDC6-AC7C-4E9C-98F4-95A387AEDF3C}" destId="{B2841CEE-C007-4788-AAD2-533FBC119991}" srcOrd="7" destOrd="0" presId="urn:microsoft.com/office/officeart/2005/8/layout/list1"/>
    <dgm:cxn modelId="{54490197-8EEF-494F-91AD-A6DB1B95D221}" type="presParOf" srcId="{F554DDC6-AC7C-4E9C-98F4-95A387AEDF3C}" destId="{8F474FF1-7458-4622-ABF0-31CD481A420F}" srcOrd="8" destOrd="0" presId="urn:microsoft.com/office/officeart/2005/8/layout/list1"/>
    <dgm:cxn modelId="{7B78BEFB-00D2-45CD-918A-876DFBEAE59D}" type="presParOf" srcId="{8F474FF1-7458-4622-ABF0-31CD481A420F}" destId="{DF17A20A-2B75-4A65-8FC5-840DE921303B}" srcOrd="0" destOrd="0" presId="urn:microsoft.com/office/officeart/2005/8/layout/list1"/>
    <dgm:cxn modelId="{E940019D-862C-4718-A19E-3DE490188489}" type="presParOf" srcId="{8F474FF1-7458-4622-ABF0-31CD481A420F}" destId="{8D7DD4F5-F617-4B3B-A531-D0B1072C2B10}" srcOrd="1" destOrd="0" presId="urn:microsoft.com/office/officeart/2005/8/layout/list1"/>
    <dgm:cxn modelId="{B2EF80BD-9506-4D0C-A407-E078FBA2FD50}" type="presParOf" srcId="{F554DDC6-AC7C-4E9C-98F4-95A387AEDF3C}" destId="{3D15AAE2-75E0-41F2-8AE9-1788525A5444}" srcOrd="9" destOrd="0" presId="urn:microsoft.com/office/officeart/2005/8/layout/list1"/>
    <dgm:cxn modelId="{A5BEAD53-F98C-48E4-B001-498BBDD80067}" type="presParOf" srcId="{F554DDC6-AC7C-4E9C-98F4-95A387AEDF3C}" destId="{4DC86E71-8DB3-4FE1-A0F7-7AB079DC58D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12AA041-0808-4D89-BBA9-C9F45EE87DF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5DF74DAC-9B20-422D-9A4C-21781C14F72A}">
      <dgm:prSet custT="1"/>
      <dgm:spPr/>
      <dgm:t>
        <a:bodyPr/>
        <a:lstStyle/>
        <a:p>
          <a:r>
            <a:rPr lang="kk-KZ" sz="1200" b="1" i="1">
              <a:solidFill>
                <a:schemeClr val="tx1"/>
              </a:solidFill>
              <a:latin typeface="Times New Roman" panose="02020603050405020304" pitchFamily="18" charset="0"/>
              <a:cs typeface="Times New Roman" panose="02020603050405020304" pitchFamily="18" charset="0"/>
            </a:rPr>
            <a:t>Еңбек шартында:</a:t>
          </a:r>
          <a:endParaRPr lang="ru-KZ" sz="1200">
            <a:solidFill>
              <a:schemeClr val="tx1"/>
            </a:solidFill>
            <a:latin typeface="Times New Roman" panose="02020603050405020304" pitchFamily="18" charset="0"/>
            <a:cs typeface="Times New Roman" panose="02020603050405020304" pitchFamily="18" charset="0"/>
          </a:endParaRPr>
        </a:p>
      </dgm:t>
    </dgm:pt>
    <dgm:pt modelId="{A4C3B121-6844-4495-A1BD-9F681FB43D9A}" type="parTrans" cxnId="{9F835934-3C4B-4868-916B-FDCBE405F00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45BCD9D-61E5-4462-AB6B-41286F63A568}" type="sibTrans" cxnId="{9F835934-3C4B-4868-916B-FDCBE405F00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1E097EBE-410E-42A0-B752-265F2F036D8D}">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1) тараптардың деректемелері: жұмыс беруші мен жұмыскердің аты-жөндері, тұрақты тұрғылықты мекенжайлары, жеке басын куәландыратын құжаттың атауы, нөмірі және берілген күні және т.б.</a:t>
          </a:r>
          <a:endParaRPr lang="ru-KZ" sz="1200">
            <a:solidFill>
              <a:schemeClr val="tx1"/>
            </a:solidFill>
            <a:latin typeface="Times New Roman" panose="02020603050405020304" pitchFamily="18" charset="0"/>
            <a:cs typeface="Times New Roman" panose="02020603050405020304" pitchFamily="18" charset="0"/>
          </a:endParaRPr>
        </a:p>
      </dgm:t>
    </dgm:pt>
    <dgm:pt modelId="{4C0C2D3A-DB0A-47FB-AF32-74533EA18262}" type="parTrans" cxnId="{1E87B2E5-E10F-49F3-8660-44546568CBF2}">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7CB4B163-8C94-4296-B263-A4A6A5105357}" type="sibTrans" cxnId="{1E87B2E5-E10F-49F3-8660-44546568CBF2}">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694BEF7-4E8E-4A63-85B6-302EFC23D8B5}">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2) белгілі бір мамандық, кәсіп, біліктілік немесе лауазым бойынша жұмысы (еңбек функциясы);</a:t>
          </a:r>
          <a:endParaRPr lang="ru-KZ" sz="1200">
            <a:solidFill>
              <a:schemeClr val="tx1"/>
            </a:solidFill>
            <a:latin typeface="Times New Roman" panose="02020603050405020304" pitchFamily="18" charset="0"/>
            <a:cs typeface="Times New Roman" panose="02020603050405020304" pitchFamily="18" charset="0"/>
          </a:endParaRPr>
        </a:p>
      </dgm:t>
    </dgm:pt>
    <dgm:pt modelId="{E5CB1ECA-F5FE-4498-AAEB-3936D9D1586C}" type="parTrans" cxnId="{F4611A04-9895-4F85-AD05-20EE6001316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5BA2668-0E06-472B-9FA1-3996CAA020C1}" type="sibTrans" cxnId="{F4611A04-9895-4F85-AD05-20EE6001316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C7EAFF2-41B5-4F44-89D0-0EEBB7C2A7CB}">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3) жұмыстың орындалатын орны;</a:t>
          </a:r>
          <a:endParaRPr lang="ru-KZ" sz="1200">
            <a:solidFill>
              <a:schemeClr val="tx1"/>
            </a:solidFill>
            <a:latin typeface="Times New Roman" panose="02020603050405020304" pitchFamily="18" charset="0"/>
            <a:cs typeface="Times New Roman" panose="02020603050405020304" pitchFamily="18" charset="0"/>
          </a:endParaRPr>
        </a:p>
      </dgm:t>
    </dgm:pt>
    <dgm:pt modelId="{7BA239BB-BA76-46CA-A44B-E72EE43ACFC8}" type="parTrans" cxnId="{7DFB1E44-4084-4252-9585-DB22F000D6B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6B0B631A-B262-4E69-9F39-58076882851B}" type="sibTrans" cxnId="{7DFB1E44-4084-4252-9585-DB22F000D6B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05B4A5E-8947-43F3-B37E-8B869FD4FD82}">
      <dgm:prSet custT="1"/>
      <dgm:spPr/>
      <dgm:t>
        <a:bodyPr/>
        <a:lstStyle/>
        <a:p>
          <a:r>
            <a:rPr lang="kk-KZ" sz="1200">
              <a:solidFill>
                <a:schemeClr val="tx1"/>
              </a:solidFill>
              <a:latin typeface="Times New Roman" panose="02020603050405020304" pitchFamily="18" charset="0"/>
              <a:cs typeface="Times New Roman" panose="02020603050405020304" pitchFamily="18" charset="0"/>
            </a:rPr>
            <a:t>4) еңбек шартының мерзімі;</a:t>
          </a:r>
          <a:endParaRPr lang="ru-KZ" sz="1200">
            <a:solidFill>
              <a:schemeClr val="tx1"/>
            </a:solidFill>
            <a:latin typeface="Times New Roman" panose="02020603050405020304" pitchFamily="18" charset="0"/>
            <a:cs typeface="Times New Roman" panose="02020603050405020304" pitchFamily="18" charset="0"/>
          </a:endParaRPr>
        </a:p>
      </dgm:t>
    </dgm:pt>
    <dgm:pt modelId="{3AB5B7B5-354F-4381-A672-5FED9D31F27E}" type="parTrans" cxnId="{A3D89D76-C53B-4831-A543-B6EED317A09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59B1BFF-E0DF-4CEC-B891-1F8668835F0A}" type="sibTrans" cxnId="{A3D89D76-C53B-4831-A543-B6EED317A09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F659CD58-57DB-4478-9A8E-7387660DE24A}">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5) жұмыстың басталу күні;</a:t>
          </a:r>
          <a:endParaRPr lang="ru-KZ" sz="1200">
            <a:solidFill>
              <a:schemeClr val="tx1"/>
            </a:solidFill>
            <a:latin typeface="Times New Roman" panose="02020603050405020304" pitchFamily="18" charset="0"/>
            <a:cs typeface="Times New Roman" panose="02020603050405020304" pitchFamily="18" charset="0"/>
          </a:endParaRPr>
        </a:p>
      </dgm:t>
    </dgm:pt>
    <dgm:pt modelId="{FB909327-E016-4730-BC1C-249C9BF5C73F}" type="parTrans" cxnId="{AED640F4-5CE3-4DEF-83C8-27B7A55C9D0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7627B784-848E-403B-951B-F7EE6025C414}" type="sibTrans" cxnId="{AED640F4-5CE3-4DEF-83C8-27B7A55C9D0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3A9AA804-607E-4F3B-9DD5-76ACF2F4485C}">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6) жұмыс уақыты мен тынығу уақытының режимі;</a:t>
          </a:r>
          <a:endParaRPr lang="ru-KZ" sz="1200">
            <a:solidFill>
              <a:schemeClr val="tx1"/>
            </a:solidFill>
            <a:latin typeface="Times New Roman" panose="02020603050405020304" pitchFamily="18" charset="0"/>
            <a:cs typeface="Times New Roman" panose="02020603050405020304" pitchFamily="18" charset="0"/>
          </a:endParaRPr>
        </a:p>
      </dgm:t>
    </dgm:pt>
    <dgm:pt modelId="{F34E8BF6-E151-40D1-95DB-F93FAF29E10C}" type="parTrans" cxnId="{CAF6D05E-C814-4C9E-A37E-CA202EEB744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4363AD00-6C9E-4199-A2DA-9E2048F025BC}" type="sibTrans" cxnId="{CAF6D05E-C814-4C9E-A37E-CA202EEB7440}">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1B1BE2FD-055E-4150-ACE8-43E81CB9E692}">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7) еңбекке ақы төлеу мөлшері мен өзге де шарттары;</a:t>
          </a:r>
          <a:endParaRPr lang="ru-KZ" sz="1200">
            <a:solidFill>
              <a:schemeClr val="tx1"/>
            </a:solidFill>
            <a:latin typeface="Times New Roman" panose="02020603050405020304" pitchFamily="18" charset="0"/>
            <a:cs typeface="Times New Roman" panose="02020603050405020304" pitchFamily="18" charset="0"/>
          </a:endParaRPr>
        </a:p>
      </dgm:t>
    </dgm:pt>
    <dgm:pt modelId="{4E0A0507-E9B0-4353-B7CC-F6AB998F7111}" type="parTrans" cxnId="{DB83A2BD-E66C-40B9-A21E-E297A88FB11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058EFDAE-E80A-4A28-9F1F-AF1652D6EB80}" type="sibTrans" cxnId="{DB83A2BD-E66C-40B9-A21E-E297A88FB11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E406500-4DF6-492E-BDDC-00602D128FC5}">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8) егер жұмыс ауыр жұмыстарға жататын болса және (немесе) зиянды және (немесе) қауіпті жағдайларда орындалатын болса, еңбек жағдайларының сипаттамасы, кепілдіктер мен жеңілдіктер;</a:t>
          </a:r>
          <a:endParaRPr lang="ru-KZ" sz="1200">
            <a:solidFill>
              <a:schemeClr val="tx1"/>
            </a:solidFill>
            <a:latin typeface="Times New Roman" panose="02020603050405020304" pitchFamily="18" charset="0"/>
            <a:cs typeface="Times New Roman" panose="02020603050405020304" pitchFamily="18" charset="0"/>
          </a:endParaRPr>
        </a:p>
      </dgm:t>
    </dgm:pt>
    <dgm:pt modelId="{656D8B9C-4CA4-4BE6-91F0-FC94FA5D8E81}" type="parTrans" cxnId="{C78701CE-4CA7-49D2-87D8-02F7C52D728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CD48F9B-89A0-4D74-A40D-820FF6C98222}" type="sibTrans" cxnId="{C78701CE-4CA7-49D2-87D8-02F7C52D728D}">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7C1E249-696E-4DFE-A054-C31B7E7B76CC}">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9) жұмыскердің құқықтары мен міндеттері;</a:t>
          </a:r>
          <a:endParaRPr lang="ru-KZ" sz="1200">
            <a:solidFill>
              <a:schemeClr val="tx1"/>
            </a:solidFill>
            <a:latin typeface="Times New Roman" panose="02020603050405020304" pitchFamily="18" charset="0"/>
            <a:cs typeface="Times New Roman" panose="02020603050405020304" pitchFamily="18" charset="0"/>
          </a:endParaRPr>
        </a:p>
      </dgm:t>
    </dgm:pt>
    <dgm:pt modelId="{F5CD7DD1-CE3D-4607-9B1D-49FAD63335BC}" type="parTrans" cxnId="{29AD50F1-EE29-4472-837D-EF3D81F01A46}">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FBFB13F-69CE-4506-BD58-FAB66C418677}" type="sibTrans" cxnId="{29AD50F1-EE29-4472-837D-EF3D81F01A46}">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203ADD6-77A3-4093-915C-DF7CFCCEA3B4}">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10) жұмыс берушінің құқықтары мен міндеттері;</a:t>
          </a:r>
          <a:endParaRPr lang="ru-KZ" sz="1200">
            <a:solidFill>
              <a:schemeClr val="tx1"/>
            </a:solidFill>
            <a:latin typeface="Times New Roman" panose="02020603050405020304" pitchFamily="18" charset="0"/>
            <a:cs typeface="Times New Roman" panose="02020603050405020304" pitchFamily="18" charset="0"/>
          </a:endParaRPr>
        </a:p>
      </dgm:t>
    </dgm:pt>
    <dgm:pt modelId="{01DF05B8-9750-4E6C-8640-3D88235B28FD}" type="parTrans" cxnId="{B4D6AF40-5867-4960-8886-721F5F2DC311}">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64ADBE5-3F37-4465-A15E-744C88DBA419}" type="sibTrans" cxnId="{B4D6AF40-5867-4960-8886-721F5F2DC311}">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37643C4A-5B04-420B-B304-58E864C48979}">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11) еңбек шартын өзгерту мен тоқтату тәртібі;</a:t>
          </a:r>
          <a:endParaRPr lang="ru-KZ" sz="1200">
            <a:solidFill>
              <a:schemeClr val="tx1"/>
            </a:solidFill>
            <a:latin typeface="Times New Roman" panose="02020603050405020304" pitchFamily="18" charset="0"/>
            <a:cs typeface="Times New Roman" panose="02020603050405020304" pitchFamily="18" charset="0"/>
          </a:endParaRPr>
        </a:p>
      </dgm:t>
    </dgm:pt>
    <dgm:pt modelId="{4F751F49-5B85-4963-B7B5-B7DC2491B508}" type="parTrans" cxnId="{F1F6380E-EAF8-459D-A9DA-3D8E1315FC0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B2C4AACB-D587-4C67-97FB-FD4C39FB6914}" type="sibTrans" cxnId="{F1F6380E-EAF8-459D-A9DA-3D8E1315FC0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AADA0A0-2133-4201-8F32-0A109F3F03AD}">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12) тараптардың жауаптылығы;</a:t>
          </a:r>
          <a:endParaRPr lang="ru-KZ" sz="1200">
            <a:solidFill>
              <a:schemeClr val="tx1"/>
            </a:solidFill>
            <a:latin typeface="Times New Roman" panose="02020603050405020304" pitchFamily="18" charset="0"/>
            <a:cs typeface="Times New Roman" panose="02020603050405020304" pitchFamily="18" charset="0"/>
          </a:endParaRPr>
        </a:p>
      </dgm:t>
    </dgm:pt>
    <dgm:pt modelId="{063FDC4D-C2FB-4CE4-AC3A-C094219779FD}" type="parTrans" cxnId="{42D2FF58-FDC9-4BD4-9491-2E45E829FAB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5B062B20-45B8-4606-8591-C5F0A11A0C1F}" type="sibTrans" cxnId="{42D2FF58-FDC9-4BD4-9491-2E45E829FAB4}">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024D31F4-D15F-4661-92B9-F10C1799D6D2}">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13) жасалу күні мен реттік нөмірі болуға тиіс.</a:t>
          </a:r>
          <a:endParaRPr lang="ru-KZ" sz="1200">
            <a:solidFill>
              <a:schemeClr val="tx1"/>
            </a:solidFill>
            <a:latin typeface="Times New Roman" panose="02020603050405020304" pitchFamily="18" charset="0"/>
            <a:cs typeface="Times New Roman" panose="02020603050405020304" pitchFamily="18" charset="0"/>
          </a:endParaRPr>
        </a:p>
      </dgm:t>
    </dgm:pt>
    <dgm:pt modelId="{07D7002C-8B6A-4B02-BACF-DAE5376F972F}" type="parTrans" cxnId="{BBD0FBBF-29E5-4CBB-9F56-BD4FF65E461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116A898-D4C3-465D-8504-0ACBD4EF393B}" type="sibTrans" cxnId="{BBD0FBBF-29E5-4CBB-9F56-BD4FF65E4617}">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7A515D59-10DC-4C5A-9466-2E5799BBAA3D}">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2. Мүгедекпен жасалатын еңбек шартында жұмыс орындарын олардың жеке мүмкіндіктерін ескере отырып жабдықтау жөніндегі талаптар қамтылуға тиіс.</a:t>
          </a:r>
          <a:endParaRPr lang="ru-KZ" sz="1200">
            <a:solidFill>
              <a:schemeClr val="tx1"/>
            </a:solidFill>
            <a:latin typeface="Times New Roman" panose="02020603050405020304" pitchFamily="18" charset="0"/>
            <a:cs typeface="Times New Roman" panose="02020603050405020304" pitchFamily="18" charset="0"/>
          </a:endParaRPr>
        </a:p>
      </dgm:t>
    </dgm:pt>
    <dgm:pt modelId="{C7D13C38-9E04-4D2C-B1D4-6A57D337DB36}" type="parTrans" cxnId="{A38C771F-8277-4C2E-8216-E69C3C98385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A3DA35A6-64A2-4B87-8159-C92F221EF7A6}" type="sibTrans" cxnId="{A38C771F-8277-4C2E-8216-E69C3C98385E}">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27630375-74C4-4D23-906B-E35A1FEA0B7E}">
      <dgm:prSet custT="1"/>
      <dgm:spPr/>
      <dgm:t>
        <a:bodyPr/>
        <a:lstStyle/>
        <a:p>
          <a:r>
            <a:rPr lang="ru-RU" sz="1200">
              <a:solidFill>
                <a:schemeClr val="tx1"/>
              </a:solidFill>
              <a:latin typeface="Times New Roman" panose="02020603050405020304" pitchFamily="18" charset="0"/>
              <a:cs typeface="Times New Roman" panose="02020603050405020304" pitchFamily="18" charset="0"/>
            </a:rPr>
            <a:t>3. Тараптардың келісімі бойынша еңбек шартына Қазақстан Республикасының заңнамасына қайшы келмейтін өзге де талаптар енгізілуі мүмкін.</a:t>
          </a:r>
          <a:endParaRPr lang="ru-KZ" sz="1200">
            <a:solidFill>
              <a:schemeClr val="tx1"/>
            </a:solidFill>
            <a:latin typeface="Times New Roman" panose="02020603050405020304" pitchFamily="18" charset="0"/>
            <a:cs typeface="Times New Roman" panose="02020603050405020304" pitchFamily="18" charset="0"/>
          </a:endParaRPr>
        </a:p>
      </dgm:t>
    </dgm:pt>
    <dgm:pt modelId="{41F70203-FE13-4417-AB14-EDAAABF6E24C}" type="parTrans" cxnId="{3DEB3CC4-D122-47B0-92FC-D35DC056344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B9EF4D0-4F11-4D10-BCF2-A7794D794D1A}" type="sibTrans" cxnId="{3DEB3CC4-D122-47B0-92FC-D35DC056344F}">
      <dgm:prSet/>
      <dgm:spPr/>
      <dgm:t>
        <a:bodyPr/>
        <a:lstStyle/>
        <a:p>
          <a:endParaRPr lang="ru-KZ" sz="1200">
            <a:solidFill>
              <a:schemeClr val="tx1"/>
            </a:solidFill>
            <a:latin typeface="Times New Roman" panose="02020603050405020304" pitchFamily="18" charset="0"/>
            <a:cs typeface="Times New Roman" panose="02020603050405020304" pitchFamily="18" charset="0"/>
          </a:endParaRPr>
        </a:p>
      </dgm:t>
    </dgm:pt>
    <dgm:pt modelId="{E06D9C85-714D-4D6F-A549-8B4B26D9FD72}" type="pres">
      <dgm:prSet presAssocID="{812AA041-0808-4D89-BBA9-C9F45EE87DF9}" presName="vert0" presStyleCnt="0">
        <dgm:presLayoutVars>
          <dgm:dir/>
          <dgm:animOne val="branch"/>
          <dgm:animLvl val="lvl"/>
        </dgm:presLayoutVars>
      </dgm:prSet>
      <dgm:spPr/>
    </dgm:pt>
    <dgm:pt modelId="{ECBBC640-3219-490D-BFCA-A4F91C6F11D9}" type="pres">
      <dgm:prSet presAssocID="{5DF74DAC-9B20-422D-9A4C-21781C14F72A}" presName="thickLine" presStyleLbl="alignNode1" presStyleIdx="0" presStyleCnt="16"/>
      <dgm:spPr/>
    </dgm:pt>
    <dgm:pt modelId="{174E7FBD-06D0-48D1-BD8A-F8519576EF88}" type="pres">
      <dgm:prSet presAssocID="{5DF74DAC-9B20-422D-9A4C-21781C14F72A}" presName="horz1" presStyleCnt="0"/>
      <dgm:spPr/>
    </dgm:pt>
    <dgm:pt modelId="{6A55AACA-AEA7-49EA-9A43-897990E081A8}" type="pres">
      <dgm:prSet presAssocID="{5DF74DAC-9B20-422D-9A4C-21781C14F72A}" presName="tx1" presStyleLbl="revTx" presStyleIdx="0" presStyleCnt="16"/>
      <dgm:spPr/>
    </dgm:pt>
    <dgm:pt modelId="{F699138D-C7FD-412F-A218-B3A32478478D}" type="pres">
      <dgm:prSet presAssocID="{5DF74DAC-9B20-422D-9A4C-21781C14F72A}" presName="vert1" presStyleCnt="0"/>
      <dgm:spPr/>
    </dgm:pt>
    <dgm:pt modelId="{D0F5ADDF-FA07-49F3-8F60-3AD7AA3FB2F5}" type="pres">
      <dgm:prSet presAssocID="{1E097EBE-410E-42A0-B752-265F2F036D8D}" presName="thickLine" presStyleLbl="alignNode1" presStyleIdx="1" presStyleCnt="16"/>
      <dgm:spPr/>
    </dgm:pt>
    <dgm:pt modelId="{15294315-DD7E-4760-9A69-0A529C81FDBD}" type="pres">
      <dgm:prSet presAssocID="{1E097EBE-410E-42A0-B752-265F2F036D8D}" presName="horz1" presStyleCnt="0"/>
      <dgm:spPr/>
    </dgm:pt>
    <dgm:pt modelId="{9EC70C70-0155-4C92-8134-36A63876D506}" type="pres">
      <dgm:prSet presAssocID="{1E097EBE-410E-42A0-B752-265F2F036D8D}" presName="tx1" presStyleLbl="revTx" presStyleIdx="1" presStyleCnt="16"/>
      <dgm:spPr/>
    </dgm:pt>
    <dgm:pt modelId="{F144B1CF-CFE8-40AB-8E83-E948D5695EB9}" type="pres">
      <dgm:prSet presAssocID="{1E097EBE-410E-42A0-B752-265F2F036D8D}" presName="vert1" presStyleCnt="0"/>
      <dgm:spPr/>
    </dgm:pt>
    <dgm:pt modelId="{4B9939E1-DF2C-4216-AD93-9D79008E6B9E}" type="pres">
      <dgm:prSet presAssocID="{E694BEF7-4E8E-4A63-85B6-302EFC23D8B5}" presName="thickLine" presStyleLbl="alignNode1" presStyleIdx="2" presStyleCnt="16"/>
      <dgm:spPr/>
    </dgm:pt>
    <dgm:pt modelId="{B0481662-32A2-49C9-A6EA-6003644677F1}" type="pres">
      <dgm:prSet presAssocID="{E694BEF7-4E8E-4A63-85B6-302EFC23D8B5}" presName="horz1" presStyleCnt="0"/>
      <dgm:spPr/>
    </dgm:pt>
    <dgm:pt modelId="{D8B34BB5-6662-499D-980A-4BB5DD1114D5}" type="pres">
      <dgm:prSet presAssocID="{E694BEF7-4E8E-4A63-85B6-302EFC23D8B5}" presName="tx1" presStyleLbl="revTx" presStyleIdx="2" presStyleCnt="16"/>
      <dgm:spPr/>
    </dgm:pt>
    <dgm:pt modelId="{D97FE871-B6BC-4F55-B7F1-176AC8D1DB19}" type="pres">
      <dgm:prSet presAssocID="{E694BEF7-4E8E-4A63-85B6-302EFC23D8B5}" presName="vert1" presStyleCnt="0"/>
      <dgm:spPr/>
    </dgm:pt>
    <dgm:pt modelId="{A7F1DB98-C4BE-4391-BC61-5B3D0815A1EB}" type="pres">
      <dgm:prSet presAssocID="{AC7EAFF2-41B5-4F44-89D0-0EEBB7C2A7CB}" presName="thickLine" presStyleLbl="alignNode1" presStyleIdx="3" presStyleCnt="16"/>
      <dgm:spPr/>
    </dgm:pt>
    <dgm:pt modelId="{018A7CA5-07F6-4DA2-803C-3C1E19D5E7FC}" type="pres">
      <dgm:prSet presAssocID="{AC7EAFF2-41B5-4F44-89D0-0EEBB7C2A7CB}" presName="horz1" presStyleCnt="0"/>
      <dgm:spPr/>
    </dgm:pt>
    <dgm:pt modelId="{927776AD-B84D-4A05-B386-ECC7A7EC9F67}" type="pres">
      <dgm:prSet presAssocID="{AC7EAFF2-41B5-4F44-89D0-0EEBB7C2A7CB}" presName="tx1" presStyleLbl="revTx" presStyleIdx="3" presStyleCnt="16"/>
      <dgm:spPr/>
    </dgm:pt>
    <dgm:pt modelId="{CB7EB0E5-F6FC-4325-9D60-755C83A5A2D4}" type="pres">
      <dgm:prSet presAssocID="{AC7EAFF2-41B5-4F44-89D0-0EEBB7C2A7CB}" presName="vert1" presStyleCnt="0"/>
      <dgm:spPr/>
    </dgm:pt>
    <dgm:pt modelId="{08121A6E-8875-4DEB-AE8C-8CDC26A64CF6}" type="pres">
      <dgm:prSet presAssocID="{505B4A5E-8947-43F3-B37E-8B869FD4FD82}" presName="thickLine" presStyleLbl="alignNode1" presStyleIdx="4" presStyleCnt="16"/>
      <dgm:spPr/>
    </dgm:pt>
    <dgm:pt modelId="{1AAF8D70-89A6-47D2-B8FB-E410E1607E82}" type="pres">
      <dgm:prSet presAssocID="{505B4A5E-8947-43F3-B37E-8B869FD4FD82}" presName="horz1" presStyleCnt="0"/>
      <dgm:spPr/>
    </dgm:pt>
    <dgm:pt modelId="{D4A4576B-DAA6-4A17-8A3C-0E5327EE043B}" type="pres">
      <dgm:prSet presAssocID="{505B4A5E-8947-43F3-B37E-8B869FD4FD82}" presName="tx1" presStyleLbl="revTx" presStyleIdx="4" presStyleCnt="16"/>
      <dgm:spPr/>
    </dgm:pt>
    <dgm:pt modelId="{EAEE043A-4E30-4C1C-AA98-DA0F9C501B56}" type="pres">
      <dgm:prSet presAssocID="{505B4A5E-8947-43F3-B37E-8B869FD4FD82}" presName="vert1" presStyleCnt="0"/>
      <dgm:spPr/>
    </dgm:pt>
    <dgm:pt modelId="{078D7CB9-B497-4F31-9993-0041A74AF0F2}" type="pres">
      <dgm:prSet presAssocID="{F659CD58-57DB-4478-9A8E-7387660DE24A}" presName="thickLine" presStyleLbl="alignNode1" presStyleIdx="5" presStyleCnt="16"/>
      <dgm:spPr/>
    </dgm:pt>
    <dgm:pt modelId="{969C9084-D559-47DA-B534-C49CDF7BC70B}" type="pres">
      <dgm:prSet presAssocID="{F659CD58-57DB-4478-9A8E-7387660DE24A}" presName="horz1" presStyleCnt="0"/>
      <dgm:spPr/>
    </dgm:pt>
    <dgm:pt modelId="{825203DF-FB92-42DF-BB5F-AB71E7CB57FB}" type="pres">
      <dgm:prSet presAssocID="{F659CD58-57DB-4478-9A8E-7387660DE24A}" presName="tx1" presStyleLbl="revTx" presStyleIdx="5" presStyleCnt="16"/>
      <dgm:spPr/>
    </dgm:pt>
    <dgm:pt modelId="{C3B9A620-6AAB-4DB6-9668-3CF745D89376}" type="pres">
      <dgm:prSet presAssocID="{F659CD58-57DB-4478-9A8E-7387660DE24A}" presName="vert1" presStyleCnt="0"/>
      <dgm:spPr/>
    </dgm:pt>
    <dgm:pt modelId="{567E1015-E564-476F-B329-B99436D33299}" type="pres">
      <dgm:prSet presAssocID="{3A9AA804-607E-4F3B-9DD5-76ACF2F4485C}" presName="thickLine" presStyleLbl="alignNode1" presStyleIdx="6" presStyleCnt="16"/>
      <dgm:spPr/>
    </dgm:pt>
    <dgm:pt modelId="{2AF8B4F5-1388-4D4F-B198-7489F7B34AD8}" type="pres">
      <dgm:prSet presAssocID="{3A9AA804-607E-4F3B-9DD5-76ACF2F4485C}" presName="horz1" presStyleCnt="0"/>
      <dgm:spPr/>
    </dgm:pt>
    <dgm:pt modelId="{F790B2B7-1E0D-4285-A49C-1CEC2C4C98C4}" type="pres">
      <dgm:prSet presAssocID="{3A9AA804-607E-4F3B-9DD5-76ACF2F4485C}" presName="tx1" presStyleLbl="revTx" presStyleIdx="6" presStyleCnt="16"/>
      <dgm:spPr/>
    </dgm:pt>
    <dgm:pt modelId="{1432ADED-7277-425D-B25C-6EBAAFAF4897}" type="pres">
      <dgm:prSet presAssocID="{3A9AA804-607E-4F3B-9DD5-76ACF2F4485C}" presName="vert1" presStyleCnt="0"/>
      <dgm:spPr/>
    </dgm:pt>
    <dgm:pt modelId="{E47AADBB-2EDD-4E65-9F68-3C5259F1A541}" type="pres">
      <dgm:prSet presAssocID="{1B1BE2FD-055E-4150-ACE8-43E81CB9E692}" presName="thickLine" presStyleLbl="alignNode1" presStyleIdx="7" presStyleCnt="16"/>
      <dgm:spPr/>
    </dgm:pt>
    <dgm:pt modelId="{F186F313-3C58-4F3E-B388-C35DAAB41B00}" type="pres">
      <dgm:prSet presAssocID="{1B1BE2FD-055E-4150-ACE8-43E81CB9E692}" presName="horz1" presStyleCnt="0"/>
      <dgm:spPr/>
    </dgm:pt>
    <dgm:pt modelId="{899D3FAA-1013-4F1F-BC29-6A275D8C47EA}" type="pres">
      <dgm:prSet presAssocID="{1B1BE2FD-055E-4150-ACE8-43E81CB9E692}" presName="tx1" presStyleLbl="revTx" presStyleIdx="7" presStyleCnt="16"/>
      <dgm:spPr/>
    </dgm:pt>
    <dgm:pt modelId="{D60394BE-9B96-4E64-8009-2D090BA0C8D9}" type="pres">
      <dgm:prSet presAssocID="{1B1BE2FD-055E-4150-ACE8-43E81CB9E692}" presName="vert1" presStyleCnt="0"/>
      <dgm:spPr/>
    </dgm:pt>
    <dgm:pt modelId="{0522EFFB-C3E9-4D99-8142-48B1264D701E}" type="pres">
      <dgm:prSet presAssocID="{2E406500-4DF6-492E-BDDC-00602D128FC5}" presName="thickLine" presStyleLbl="alignNode1" presStyleIdx="8" presStyleCnt="16"/>
      <dgm:spPr/>
    </dgm:pt>
    <dgm:pt modelId="{4A7714D3-E458-4B3A-B7F3-08A62BA61592}" type="pres">
      <dgm:prSet presAssocID="{2E406500-4DF6-492E-BDDC-00602D128FC5}" presName="horz1" presStyleCnt="0"/>
      <dgm:spPr/>
    </dgm:pt>
    <dgm:pt modelId="{26281835-A7F4-46AE-BC3C-1CA0FE2C6FB1}" type="pres">
      <dgm:prSet presAssocID="{2E406500-4DF6-492E-BDDC-00602D128FC5}" presName="tx1" presStyleLbl="revTx" presStyleIdx="8" presStyleCnt="16"/>
      <dgm:spPr/>
    </dgm:pt>
    <dgm:pt modelId="{88EE4DEC-CE7D-43DA-8697-D7A13D29EB83}" type="pres">
      <dgm:prSet presAssocID="{2E406500-4DF6-492E-BDDC-00602D128FC5}" presName="vert1" presStyleCnt="0"/>
      <dgm:spPr/>
    </dgm:pt>
    <dgm:pt modelId="{7FD8A61E-C98E-4DBE-B4AD-BB6C475A9CCF}" type="pres">
      <dgm:prSet presAssocID="{57C1E249-696E-4DFE-A054-C31B7E7B76CC}" presName="thickLine" presStyleLbl="alignNode1" presStyleIdx="9" presStyleCnt="16"/>
      <dgm:spPr/>
    </dgm:pt>
    <dgm:pt modelId="{10EFAFD7-2B53-4817-B008-7CE8B50B091E}" type="pres">
      <dgm:prSet presAssocID="{57C1E249-696E-4DFE-A054-C31B7E7B76CC}" presName="horz1" presStyleCnt="0"/>
      <dgm:spPr/>
    </dgm:pt>
    <dgm:pt modelId="{AC224F64-79D6-4F65-86E0-B8EA7F45EA91}" type="pres">
      <dgm:prSet presAssocID="{57C1E249-696E-4DFE-A054-C31B7E7B76CC}" presName="tx1" presStyleLbl="revTx" presStyleIdx="9" presStyleCnt="16"/>
      <dgm:spPr/>
    </dgm:pt>
    <dgm:pt modelId="{CB847426-9014-438C-9932-4911A9D10B4E}" type="pres">
      <dgm:prSet presAssocID="{57C1E249-696E-4DFE-A054-C31B7E7B76CC}" presName="vert1" presStyleCnt="0"/>
      <dgm:spPr/>
    </dgm:pt>
    <dgm:pt modelId="{4A206E1E-45EF-4A41-AF3F-AE1B33E7D3EE}" type="pres">
      <dgm:prSet presAssocID="{A203ADD6-77A3-4093-915C-DF7CFCCEA3B4}" presName="thickLine" presStyleLbl="alignNode1" presStyleIdx="10" presStyleCnt="16"/>
      <dgm:spPr/>
    </dgm:pt>
    <dgm:pt modelId="{75B17D9D-97AD-4772-9E71-C7640B0F31EE}" type="pres">
      <dgm:prSet presAssocID="{A203ADD6-77A3-4093-915C-DF7CFCCEA3B4}" presName="horz1" presStyleCnt="0"/>
      <dgm:spPr/>
    </dgm:pt>
    <dgm:pt modelId="{4821013E-F553-4CD0-A229-5B7DFE048823}" type="pres">
      <dgm:prSet presAssocID="{A203ADD6-77A3-4093-915C-DF7CFCCEA3B4}" presName="tx1" presStyleLbl="revTx" presStyleIdx="10" presStyleCnt="16"/>
      <dgm:spPr/>
    </dgm:pt>
    <dgm:pt modelId="{5590E97F-6CB2-4A9F-BBD9-8399B757A518}" type="pres">
      <dgm:prSet presAssocID="{A203ADD6-77A3-4093-915C-DF7CFCCEA3B4}" presName="vert1" presStyleCnt="0"/>
      <dgm:spPr/>
    </dgm:pt>
    <dgm:pt modelId="{C946050D-9004-43A5-B174-1453C826892D}" type="pres">
      <dgm:prSet presAssocID="{37643C4A-5B04-420B-B304-58E864C48979}" presName="thickLine" presStyleLbl="alignNode1" presStyleIdx="11" presStyleCnt="16"/>
      <dgm:spPr/>
    </dgm:pt>
    <dgm:pt modelId="{BBB6A6F9-61A7-4B34-BE77-2060A495E802}" type="pres">
      <dgm:prSet presAssocID="{37643C4A-5B04-420B-B304-58E864C48979}" presName="horz1" presStyleCnt="0"/>
      <dgm:spPr/>
    </dgm:pt>
    <dgm:pt modelId="{E360C4D2-9B38-44CD-897A-01A54E88259F}" type="pres">
      <dgm:prSet presAssocID="{37643C4A-5B04-420B-B304-58E864C48979}" presName="tx1" presStyleLbl="revTx" presStyleIdx="11" presStyleCnt="16"/>
      <dgm:spPr/>
    </dgm:pt>
    <dgm:pt modelId="{93F042AD-FA46-4BF5-A76D-420D1A2CA591}" type="pres">
      <dgm:prSet presAssocID="{37643C4A-5B04-420B-B304-58E864C48979}" presName="vert1" presStyleCnt="0"/>
      <dgm:spPr/>
    </dgm:pt>
    <dgm:pt modelId="{A475B800-7297-4FA6-92B9-2166D7B2F4ED}" type="pres">
      <dgm:prSet presAssocID="{AAADA0A0-2133-4201-8F32-0A109F3F03AD}" presName="thickLine" presStyleLbl="alignNode1" presStyleIdx="12" presStyleCnt="16"/>
      <dgm:spPr/>
    </dgm:pt>
    <dgm:pt modelId="{14AD5C4D-06C4-43A3-8D9C-8FB1BAE7EA55}" type="pres">
      <dgm:prSet presAssocID="{AAADA0A0-2133-4201-8F32-0A109F3F03AD}" presName="horz1" presStyleCnt="0"/>
      <dgm:spPr/>
    </dgm:pt>
    <dgm:pt modelId="{0146D130-6C52-40E7-819B-E000F0BB0958}" type="pres">
      <dgm:prSet presAssocID="{AAADA0A0-2133-4201-8F32-0A109F3F03AD}" presName="tx1" presStyleLbl="revTx" presStyleIdx="12" presStyleCnt="16"/>
      <dgm:spPr/>
    </dgm:pt>
    <dgm:pt modelId="{2E92B523-C73D-43FA-BD60-43E4C7E6A6EF}" type="pres">
      <dgm:prSet presAssocID="{AAADA0A0-2133-4201-8F32-0A109F3F03AD}" presName="vert1" presStyleCnt="0"/>
      <dgm:spPr/>
    </dgm:pt>
    <dgm:pt modelId="{BB1D6B63-D069-47BE-A53B-3D9CFAE21B05}" type="pres">
      <dgm:prSet presAssocID="{024D31F4-D15F-4661-92B9-F10C1799D6D2}" presName="thickLine" presStyleLbl="alignNode1" presStyleIdx="13" presStyleCnt="16"/>
      <dgm:spPr/>
    </dgm:pt>
    <dgm:pt modelId="{88D8762A-3AD7-44C5-A5A2-6C3F5E0D13F6}" type="pres">
      <dgm:prSet presAssocID="{024D31F4-D15F-4661-92B9-F10C1799D6D2}" presName="horz1" presStyleCnt="0"/>
      <dgm:spPr/>
    </dgm:pt>
    <dgm:pt modelId="{5B67C5DC-7D07-4EB2-979A-DAD5BB9ABDA5}" type="pres">
      <dgm:prSet presAssocID="{024D31F4-D15F-4661-92B9-F10C1799D6D2}" presName="tx1" presStyleLbl="revTx" presStyleIdx="13" presStyleCnt="16"/>
      <dgm:spPr/>
    </dgm:pt>
    <dgm:pt modelId="{FDEA6E0B-37CF-4AC3-9177-E845251471D9}" type="pres">
      <dgm:prSet presAssocID="{024D31F4-D15F-4661-92B9-F10C1799D6D2}" presName="vert1" presStyleCnt="0"/>
      <dgm:spPr/>
    </dgm:pt>
    <dgm:pt modelId="{70C42C06-7A40-43E0-AE08-49A93F7FCC0E}" type="pres">
      <dgm:prSet presAssocID="{7A515D59-10DC-4C5A-9466-2E5799BBAA3D}" presName="thickLine" presStyleLbl="alignNode1" presStyleIdx="14" presStyleCnt="16"/>
      <dgm:spPr/>
    </dgm:pt>
    <dgm:pt modelId="{37B50528-4C84-44E0-B7CD-188159B439B1}" type="pres">
      <dgm:prSet presAssocID="{7A515D59-10DC-4C5A-9466-2E5799BBAA3D}" presName="horz1" presStyleCnt="0"/>
      <dgm:spPr/>
    </dgm:pt>
    <dgm:pt modelId="{E0CC7069-40A1-4309-90BD-07769C1513B8}" type="pres">
      <dgm:prSet presAssocID="{7A515D59-10DC-4C5A-9466-2E5799BBAA3D}" presName="tx1" presStyleLbl="revTx" presStyleIdx="14" presStyleCnt="16"/>
      <dgm:spPr/>
    </dgm:pt>
    <dgm:pt modelId="{707EEF64-10F8-4E37-BBEB-A9F0358C78AD}" type="pres">
      <dgm:prSet presAssocID="{7A515D59-10DC-4C5A-9466-2E5799BBAA3D}" presName="vert1" presStyleCnt="0"/>
      <dgm:spPr/>
    </dgm:pt>
    <dgm:pt modelId="{134EDE8A-4C96-4337-B3DD-619AC2D2668F}" type="pres">
      <dgm:prSet presAssocID="{27630375-74C4-4D23-906B-E35A1FEA0B7E}" presName="thickLine" presStyleLbl="alignNode1" presStyleIdx="15" presStyleCnt="16"/>
      <dgm:spPr/>
    </dgm:pt>
    <dgm:pt modelId="{F8E78ED1-FB4F-4927-A9EE-F051E04F1069}" type="pres">
      <dgm:prSet presAssocID="{27630375-74C4-4D23-906B-E35A1FEA0B7E}" presName="horz1" presStyleCnt="0"/>
      <dgm:spPr/>
    </dgm:pt>
    <dgm:pt modelId="{59431F2F-17C4-4437-BF9E-ABA145B2D076}" type="pres">
      <dgm:prSet presAssocID="{27630375-74C4-4D23-906B-E35A1FEA0B7E}" presName="tx1" presStyleLbl="revTx" presStyleIdx="15" presStyleCnt="16"/>
      <dgm:spPr/>
    </dgm:pt>
    <dgm:pt modelId="{D5738A4C-E919-4AEA-9508-B17DDC5D0F4C}" type="pres">
      <dgm:prSet presAssocID="{27630375-74C4-4D23-906B-E35A1FEA0B7E}" presName="vert1" presStyleCnt="0"/>
      <dgm:spPr/>
    </dgm:pt>
  </dgm:ptLst>
  <dgm:cxnLst>
    <dgm:cxn modelId="{F4611A04-9895-4F85-AD05-20EE6001316D}" srcId="{812AA041-0808-4D89-BBA9-C9F45EE87DF9}" destId="{E694BEF7-4E8E-4A63-85B6-302EFC23D8B5}" srcOrd="2" destOrd="0" parTransId="{E5CB1ECA-F5FE-4498-AAEB-3936D9D1586C}" sibTransId="{A5BA2668-0E06-472B-9FA1-3996CAA020C1}"/>
    <dgm:cxn modelId="{7F14510B-A8D6-4CE9-B970-1A50F79F0970}" type="presOf" srcId="{1B1BE2FD-055E-4150-ACE8-43E81CB9E692}" destId="{899D3FAA-1013-4F1F-BC29-6A275D8C47EA}" srcOrd="0" destOrd="0" presId="urn:microsoft.com/office/officeart/2008/layout/LinedList"/>
    <dgm:cxn modelId="{F1F6380E-EAF8-459D-A9DA-3D8E1315FC0E}" srcId="{812AA041-0808-4D89-BBA9-C9F45EE87DF9}" destId="{37643C4A-5B04-420B-B304-58E864C48979}" srcOrd="11" destOrd="0" parTransId="{4F751F49-5B85-4963-B7B5-B7DC2491B508}" sibTransId="{B2C4AACB-D587-4C67-97FB-FD4C39FB6914}"/>
    <dgm:cxn modelId="{A38C771F-8277-4C2E-8216-E69C3C98385E}" srcId="{812AA041-0808-4D89-BBA9-C9F45EE87DF9}" destId="{7A515D59-10DC-4C5A-9466-2E5799BBAA3D}" srcOrd="14" destOrd="0" parTransId="{C7D13C38-9E04-4D2C-B1D4-6A57D337DB36}" sibTransId="{A3DA35A6-64A2-4B87-8159-C92F221EF7A6}"/>
    <dgm:cxn modelId="{45EC9C27-5F68-4051-ACDD-5AFF68ADAADD}" type="presOf" srcId="{37643C4A-5B04-420B-B304-58E864C48979}" destId="{E360C4D2-9B38-44CD-897A-01A54E88259F}" srcOrd="0" destOrd="0" presId="urn:microsoft.com/office/officeart/2008/layout/LinedList"/>
    <dgm:cxn modelId="{E84F762B-A0EA-4441-90E2-332349D1BC73}" type="presOf" srcId="{024D31F4-D15F-4661-92B9-F10C1799D6D2}" destId="{5B67C5DC-7D07-4EB2-979A-DAD5BB9ABDA5}" srcOrd="0" destOrd="0" presId="urn:microsoft.com/office/officeart/2008/layout/LinedList"/>
    <dgm:cxn modelId="{9F835934-3C4B-4868-916B-FDCBE405F004}" srcId="{812AA041-0808-4D89-BBA9-C9F45EE87DF9}" destId="{5DF74DAC-9B20-422D-9A4C-21781C14F72A}" srcOrd="0" destOrd="0" parTransId="{A4C3B121-6844-4495-A1BD-9F681FB43D9A}" sibTransId="{E45BCD9D-61E5-4462-AB6B-41286F63A568}"/>
    <dgm:cxn modelId="{6E816A38-B723-4CD8-8887-E2458CD44198}" type="presOf" srcId="{1E097EBE-410E-42A0-B752-265F2F036D8D}" destId="{9EC70C70-0155-4C92-8134-36A63876D506}" srcOrd="0" destOrd="0" presId="urn:microsoft.com/office/officeart/2008/layout/LinedList"/>
    <dgm:cxn modelId="{B4D6AF40-5867-4960-8886-721F5F2DC311}" srcId="{812AA041-0808-4D89-BBA9-C9F45EE87DF9}" destId="{A203ADD6-77A3-4093-915C-DF7CFCCEA3B4}" srcOrd="10" destOrd="0" parTransId="{01DF05B8-9750-4E6C-8640-3D88235B28FD}" sibTransId="{564ADBE5-3F37-4465-A15E-744C88DBA419}"/>
    <dgm:cxn modelId="{5E626D5E-C411-49A1-BC80-171BEC297EA0}" type="presOf" srcId="{AC7EAFF2-41B5-4F44-89D0-0EEBB7C2A7CB}" destId="{927776AD-B84D-4A05-B386-ECC7A7EC9F67}" srcOrd="0" destOrd="0" presId="urn:microsoft.com/office/officeart/2008/layout/LinedList"/>
    <dgm:cxn modelId="{CAF6D05E-C814-4C9E-A37E-CA202EEB7440}" srcId="{812AA041-0808-4D89-BBA9-C9F45EE87DF9}" destId="{3A9AA804-607E-4F3B-9DD5-76ACF2F4485C}" srcOrd="6" destOrd="0" parTransId="{F34E8BF6-E151-40D1-95DB-F93FAF29E10C}" sibTransId="{4363AD00-6C9E-4199-A2DA-9E2048F025BC}"/>
    <dgm:cxn modelId="{7DFB1E44-4084-4252-9585-DB22F000D6B7}" srcId="{812AA041-0808-4D89-BBA9-C9F45EE87DF9}" destId="{AC7EAFF2-41B5-4F44-89D0-0EEBB7C2A7CB}" srcOrd="3" destOrd="0" parTransId="{7BA239BB-BA76-46CA-A44B-E72EE43ACFC8}" sibTransId="{6B0B631A-B262-4E69-9F39-58076882851B}"/>
    <dgm:cxn modelId="{91B85565-7BF7-4BDE-B2E8-C42AB80C692C}" type="presOf" srcId="{812AA041-0808-4D89-BBA9-C9F45EE87DF9}" destId="{E06D9C85-714D-4D6F-A549-8B4B26D9FD72}" srcOrd="0" destOrd="0" presId="urn:microsoft.com/office/officeart/2008/layout/LinedList"/>
    <dgm:cxn modelId="{FA6ED572-4432-413D-AC91-312D2FDC6154}" type="presOf" srcId="{F659CD58-57DB-4478-9A8E-7387660DE24A}" destId="{825203DF-FB92-42DF-BB5F-AB71E7CB57FB}" srcOrd="0" destOrd="0" presId="urn:microsoft.com/office/officeart/2008/layout/LinedList"/>
    <dgm:cxn modelId="{936A3875-F7E2-4782-ADDB-0B83624D0AA7}" type="presOf" srcId="{7A515D59-10DC-4C5A-9466-2E5799BBAA3D}" destId="{E0CC7069-40A1-4309-90BD-07769C1513B8}" srcOrd="0" destOrd="0" presId="urn:microsoft.com/office/officeart/2008/layout/LinedList"/>
    <dgm:cxn modelId="{A3D89D76-C53B-4831-A543-B6EED317A097}" srcId="{812AA041-0808-4D89-BBA9-C9F45EE87DF9}" destId="{505B4A5E-8947-43F3-B37E-8B869FD4FD82}" srcOrd="4" destOrd="0" parTransId="{3AB5B7B5-354F-4381-A672-5FED9D31F27E}" sibTransId="{A59B1BFF-E0DF-4CEC-B891-1F8668835F0A}"/>
    <dgm:cxn modelId="{42D2FF58-FDC9-4BD4-9491-2E45E829FAB4}" srcId="{812AA041-0808-4D89-BBA9-C9F45EE87DF9}" destId="{AAADA0A0-2133-4201-8F32-0A109F3F03AD}" srcOrd="12" destOrd="0" parTransId="{063FDC4D-C2FB-4CE4-AC3A-C094219779FD}" sibTransId="{5B062B20-45B8-4606-8591-C5F0A11A0C1F}"/>
    <dgm:cxn modelId="{0AAEAB7F-E437-4317-A34F-DEBF5370ADA1}" type="presOf" srcId="{3A9AA804-607E-4F3B-9DD5-76ACF2F4485C}" destId="{F790B2B7-1E0D-4285-A49C-1CEC2C4C98C4}" srcOrd="0" destOrd="0" presId="urn:microsoft.com/office/officeart/2008/layout/LinedList"/>
    <dgm:cxn modelId="{E4A9438C-2151-4E60-9D3D-F5F0060D6210}" type="presOf" srcId="{E694BEF7-4E8E-4A63-85B6-302EFC23D8B5}" destId="{D8B34BB5-6662-499D-980A-4BB5DD1114D5}" srcOrd="0" destOrd="0" presId="urn:microsoft.com/office/officeart/2008/layout/LinedList"/>
    <dgm:cxn modelId="{D310C88C-154F-4F57-AB69-C880A4593BC9}" type="presOf" srcId="{57C1E249-696E-4DFE-A054-C31B7E7B76CC}" destId="{AC224F64-79D6-4F65-86E0-B8EA7F45EA91}" srcOrd="0" destOrd="0" presId="urn:microsoft.com/office/officeart/2008/layout/LinedList"/>
    <dgm:cxn modelId="{1AAF1092-85FB-42AF-BE17-C6FAF8C737CC}" type="presOf" srcId="{505B4A5E-8947-43F3-B37E-8B869FD4FD82}" destId="{D4A4576B-DAA6-4A17-8A3C-0E5327EE043B}" srcOrd="0" destOrd="0" presId="urn:microsoft.com/office/officeart/2008/layout/LinedList"/>
    <dgm:cxn modelId="{4AAB5B98-64C1-43AF-80DF-BEC3956ABE05}" type="presOf" srcId="{AAADA0A0-2133-4201-8F32-0A109F3F03AD}" destId="{0146D130-6C52-40E7-819B-E000F0BB0958}" srcOrd="0" destOrd="0" presId="urn:microsoft.com/office/officeart/2008/layout/LinedList"/>
    <dgm:cxn modelId="{2C457BA0-1789-4415-B09B-1C43DEA9D4CB}" type="presOf" srcId="{A203ADD6-77A3-4093-915C-DF7CFCCEA3B4}" destId="{4821013E-F553-4CD0-A229-5B7DFE048823}" srcOrd="0" destOrd="0" presId="urn:microsoft.com/office/officeart/2008/layout/LinedList"/>
    <dgm:cxn modelId="{DB83A2BD-E66C-40B9-A21E-E297A88FB11F}" srcId="{812AA041-0808-4D89-BBA9-C9F45EE87DF9}" destId="{1B1BE2FD-055E-4150-ACE8-43E81CB9E692}" srcOrd="7" destOrd="0" parTransId="{4E0A0507-E9B0-4353-B7CC-F6AB998F7111}" sibTransId="{058EFDAE-E80A-4A28-9F1F-AF1652D6EB80}"/>
    <dgm:cxn modelId="{BBD0FBBF-29E5-4CBB-9F56-BD4FF65E4617}" srcId="{812AA041-0808-4D89-BBA9-C9F45EE87DF9}" destId="{024D31F4-D15F-4661-92B9-F10C1799D6D2}" srcOrd="13" destOrd="0" parTransId="{07D7002C-8B6A-4B02-BACF-DAE5376F972F}" sibTransId="{2116A898-D4C3-465D-8504-0ACBD4EF393B}"/>
    <dgm:cxn modelId="{3DEB3CC4-D122-47B0-92FC-D35DC056344F}" srcId="{812AA041-0808-4D89-BBA9-C9F45EE87DF9}" destId="{27630375-74C4-4D23-906B-E35A1FEA0B7E}" srcOrd="15" destOrd="0" parTransId="{41F70203-FE13-4417-AB14-EDAAABF6E24C}" sibTransId="{EB9EF4D0-4F11-4D10-BCF2-A7794D794D1A}"/>
    <dgm:cxn modelId="{C78701CE-4CA7-49D2-87D8-02F7C52D728D}" srcId="{812AA041-0808-4D89-BBA9-C9F45EE87DF9}" destId="{2E406500-4DF6-492E-BDDC-00602D128FC5}" srcOrd="8" destOrd="0" parTransId="{656D8B9C-4CA4-4BE6-91F0-FC94FA5D8E81}" sibTransId="{2CD48F9B-89A0-4D74-A40D-820FF6C98222}"/>
    <dgm:cxn modelId="{9C8C28D2-F0A3-4C96-8FA4-42AFE3E57C9F}" type="presOf" srcId="{5DF74DAC-9B20-422D-9A4C-21781C14F72A}" destId="{6A55AACA-AEA7-49EA-9A43-897990E081A8}" srcOrd="0" destOrd="0" presId="urn:microsoft.com/office/officeart/2008/layout/LinedList"/>
    <dgm:cxn modelId="{139A62D7-62CD-4877-B406-ECA6350F6616}" type="presOf" srcId="{2E406500-4DF6-492E-BDDC-00602D128FC5}" destId="{26281835-A7F4-46AE-BC3C-1CA0FE2C6FB1}" srcOrd="0" destOrd="0" presId="urn:microsoft.com/office/officeart/2008/layout/LinedList"/>
    <dgm:cxn modelId="{1E87B2E5-E10F-49F3-8660-44546568CBF2}" srcId="{812AA041-0808-4D89-BBA9-C9F45EE87DF9}" destId="{1E097EBE-410E-42A0-B752-265F2F036D8D}" srcOrd="1" destOrd="0" parTransId="{4C0C2D3A-DB0A-47FB-AF32-74533EA18262}" sibTransId="{7CB4B163-8C94-4296-B263-A4A6A5105357}"/>
    <dgm:cxn modelId="{29AD50F1-EE29-4472-837D-EF3D81F01A46}" srcId="{812AA041-0808-4D89-BBA9-C9F45EE87DF9}" destId="{57C1E249-696E-4DFE-A054-C31B7E7B76CC}" srcOrd="9" destOrd="0" parTransId="{F5CD7DD1-CE3D-4607-9B1D-49FAD63335BC}" sibTransId="{5FBFB13F-69CE-4506-BD58-FAB66C418677}"/>
    <dgm:cxn modelId="{AED640F4-5CE3-4DEF-83C8-27B7A55C9D00}" srcId="{812AA041-0808-4D89-BBA9-C9F45EE87DF9}" destId="{F659CD58-57DB-4478-9A8E-7387660DE24A}" srcOrd="5" destOrd="0" parTransId="{FB909327-E016-4730-BC1C-249C9BF5C73F}" sibTransId="{7627B784-848E-403B-951B-F7EE6025C414}"/>
    <dgm:cxn modelId="{E4C9E9FD-07AC-49CB-94C2-72DD52154968}" type="presOf" srcId="{27630375-74C4-4D23-906B-E35A1FEA0B7E}" destId="{59431F2F-17C4-4437-BF9E-ABA145B2D076}" srcOrd="0" destOrd="0" presId="urn:microsoft.com/office/officeart/2008/layout/LinedList"/>
    <dgm:cxn modelId="{0ACDAADE-71D1-48B5-AC6B-850CF0EC5A81}" type="presParOf" srcId="{E06D9C85-714D-4D6F-A549-8B4B26D9FD72}" destId="{ECBBC640-3219-490D-BFCA-A4F91C6F11D9}" srcOrd="0" destOrd="0" presId="urn:microsoft.com/office/officeart/2008/layout/LinedList"/>
    <dgm:cxn modelId="{4269DB1C-8AE4-420C-8283-7579FB67D044}" type="presParOf" srcId="{E06D9C85-714D-4D6F-A549-8B4B26D9FD72}" destId="{174E7FBD-06D0-48D1-BD8A-F8519576EF88}" srcOrd="1" destOrd="0" presId="urn:microsoft.com/office/officeart/2008/layout/LinedList"/>
    <dgm:cxn modelId="{745984FD-5D19-4AFC-ADEC-7D4EA7F50D85}" type="presParOf" srcId="{174E7FBD-06D0-48D1-BD8A-F8519576EF88}" destId="{6A55AACA-AEA7-49EA-9A43-897990E081A8}" srcOrd="0" destOrd="0" presId="urn:microsoft.com/office/officeart/2008/layout/LinedList"/>
    <dgm:cxn modelId="{A929B4D2-65AD-4D1A-9AD0-DDB3A228F092}" type="presParOf" srcId="{174E7FBD-06D0-48D1-BD8A-F8519576EF88}" destId="{F699138D-C7FD-412F-A218-B3A32478478D}" srcOrd="1" destOrd="0" presId="urn:microsoft.com/office/officeart/2008/layout/LinedList"/>
    <dgm:cxn modelId="{10A386AE-8918-4CD9-AE87-317ADE6CEE13}" type="presParOf" srcId="{E06D9C85-714D-4D6F-A549-8B4B26D9FD72}" destId="{D0F5ADDF-FA07-49F3-8F60-3AD7AA3FB2F5}" srcOrd="2" destOrd="0" presId="urn:microsoft.com/office/officeart/2008/layout/LinedList"/>
    <dgm:cxn modelId="{BBFC9BEB-A4B2-4FB4-ADA2-29EB43880DF6}" type="presParOf" srcId="{E06D9C85-714D-4D6F-A549-8B4B26D9FD72}" destId="{15294315-DD7E-4760-9A69-0A529C81FDBD}" srcOrd="3" destOrd="0" presId="urn:microsoft.com/office/officeart/2008/layout/LinedList"/>
    <dgm:cxn modelId="{48D7EA54-5F52-42B3-874A-6C33D59A0251}" type="presParOf" srcId="{15294315-DD7E-4760-9A69-0A529C81FDBD}" destId="{9EC70C70-0155-4C92-8134-36A63876D506}" srcOrd="0" destOrd="0" presId="urn:microsoft.com/office/officeart/2008/layout/LinedList"/>
    <dgm:cxn modelId="{0E139779-4A22-48B0-8FB0-5E7FCF3FA9C9}" type="presParOf" srcId="{15294315-DD7E-4760-9A69-0A529C81FDBD}" destId="{F144B1CF-CFE8-40AB-8E83-E948D5695EB9}" srcOrd="1" destOrd="0" presId="urn:microsoft.com/office/officeart/2008/layout/LinedList"/>
    <dgm:cxn modelId="{67A7D4B6-4578-4AC3-8FD7-0A25315A34FF}" type="presParOf" srcId="{E06D9C85-714D-4D6F-A549-8B4B26D9FD72}" destId="{4B9939E1-DF2C-4216-AD93-9D79008E6B9E}" srcOrd="4" destOrd="0" presId="urn:microsoft.com/office/officeart/2008/layout/LinedList"/>
    <dgm:cxn modelId="{455A41B8-28F2-4D68-B791-A4D0675582F5}" type="presParOf" srcId="{E06D9C85-714D-4D6F-A549-8B4B26D9FD72}" destId="{B0481662-32A2-49C9-A6EA-6003644677F1}" srcOrd="5" destOrd="0" presId="urn:microsoft.com/office/officeart/2008/layout/LinedList"/>
    <dgm:cxn modelId="{18030F75-3A72-4983-8FA5-FEEF342DEEFD}" type="presParOf" srcId="{B0481662-32A2-49C9-A6EA-6003644677F1}" destId="{D8B34BB5-6662-499D-980A-4BB5DD1114D5}" srcOrd="0" destOrd="0" presId="urn:microsoft.com/office/officeart/2008/layout/LinedList"/>
    <dgm:cxn modelId="{FB10D293-C2F8-4AB6-9D80-2BBAC7EBBFDE}" type="presParOf" srcId="{B0481662-32A2-49C9-A6EA-6003644677F1}" destId="{D97FE871-B6BC-4F55-B7F1-176AC8D1DB19}" srcOrd="1" destOrd="0" presId="urn:microsoft.com/office/officeart/2008/layout/LinedList"/>
    <dgm:cxn modelId="{F1193162-6749-4912-B402-EA158AEFE50C}" type="presParOf" srcId="{E06D9C85-714D-4D6F-A549-8B4B26D9FD72}" destId="{A7F1DB98-C4BE-4391-BC61-5B3D0815A1EB}" srcOrd="6" destOrd="0" presId="urn:microsoft.com/office/officeart/2008/layout/LinedList"/>
    <dgm:cxn modelId="{C5E1950C-9F45-4A2B-B507-95BFDB6D10E1}" type="presParOf" srcId="{E06D9C85-714D-4D6F-A549-8B4B26D9FD72}" destId="{018A7CA5-07F6-4DA2-803C-3C1E19D5E7FC}" srcOrd="7" destOrd="0" presId="urn:microsoft.com/office/officeart/2008/layout/LinedList"/>
    <dgm:cxn modelId="{9BC21402-B46B-4980-AEB8-F86F6207D73F}" type="presParOf" srcId="{018A7CA5-07F6-4DA2-803C-3C1E19D5E7FC}" destId="{927776AD-B84D-4A05-B386-ECC7A7EC9F67}" srcOrd="0" destOrd="0" presId="urn:microsoft.com/office/officeart/2008/layout/LinedList"/>
    <dgm:cxn modelId="{12274746-63A6-44EF-9BB6-48031D7B5884}" type="presParOf" srcId="{018A7CA5-07F6-4DA2-803C-3C1E19D5E7FC}" destId="{CB7EB0E5-F6FC-4325-9D60-755C83A5A2D4}" srcOrd="1" destOrd="0" presId="urn:microsoft.com/office/officeart/2008/layout/LinedList"/>
    <dgm:cxn modelId="{72EA1568-4DAC-46D2-A4FD-BFF2BAC96BF5}" type="presParOf" srcId="{E06D9C85-714D-4D6F-A549-8B4B26D9FD72}" destId="{08121A6E-8875-4DEB-AE8C-8CDC26A64CF6}" srcOrd="8" destOrd="0" presId="urn:microsoft.com/office/officeart/2008/layout/LinedList"/>
    <dgm:cxn modelId="{0DE39A58-A820-4F9C-AA10-C427080EB440}" type="presParOf" srcId="{E06D9C85-714D-4D6F-A549-8B4B26D9FD72}" destId="{1AAF8D70-89A6-47D2-B8FB-E410E1607E82}" srcOrd="9" destOrd="0" presId="urn:microsoft.com/office/officeart/2008/layout/LinedList"/>
    <dgm:cxn modelId="{76D1B063-EACC-453D-BC9B-2739BCE948A9}" type="presParOf" srcId="{1AAF8D70-89A6-47D2-B8FB-E410E1607E82}" destId="{D4A4576B-DAA6-4A17-8A3C-0E5327EE043B}" srcOrd="0" destOrd="0" presId="urn:microsoft.com/office/officeart/2008/layout/LinedList"/>
    <dgm:cxn modelId="{C78D3036-3925-4E4D-8ADE-3837FC8608CC}" type="presParOf" srcId="{1AAF8D70-89A6-47D2-B8FB-E410E1607E82}" destId="{EAEE043A-4E30-4C1C-AA98-DA0F9C501B56}" srcOrd="1" destOrd="0" presId="urn:microsoft.com/office/officeart/2008/layout/LinedList"/>
    <dgm:cxn modelId="{4911E56D-CEEA-4503-9024-D4134C5680E3}" type="presParOf" srcId="{E06D9C85-714D-4D6F-A549-8B4B26D9FD72}" destId="{078D7CB9-B497-4F31-9993-0041A74AF0F2}" srcOrd="10" destOrd="0" presId="urn:microsoft.com/office/officeart/2008/layout/LinedList"/>
    <dgm:cxn modelId="{0AA8797B-7127-40EE-A893-40088B592AEF}" type="presParOf" srcId="{E06D9C85-714D-4D6F-A549-8B4B26D9FD72}" destId="{969C9084-D559-47DA-B534-C49CDF7BC70B}" srcOrd="11" destOrd="0" presId="urn:microsoft.com/office/officeart/2008/layout/LinedList"/>
    <dgm:cxn modelId="{69538A02-E8E9-4421-A63C-2BCEFA8FB217}" type="presParOf" srcId="{969C9084-D559-47DA-B534-C49CDF7BC70B}" destId="{825203DF-FB92-42DF-BB5F-AB71E7CB57FB}" srcOrd="0" destOrd="0" presId="urn:microsoft.com/office/officeart/2008/layout/LinedList"/>
    <dgm:cxn modelId="{F8A0AD27-750B-4D44-836B-2350CF6D5686}" type="presParOf" srcId="{969C9084-D559-47DA-B534-C49CDF7BC70B}" destId="{C3B9A620-6AAB-4DB6-9668-3CF745D89376}" srcOrd="1" destOrd="0" presId="urn:microsoft.com/office/officeart/2008/layout/LinedList"/>
    <dgm:cxn modelId="{36071C94-6ADA-4F0B-BD6C-B5B66A719F64}" type="presParOf" srcId="{E06D9C85-714D-4D6F-A549-8B4B26D9FD72}" destId="{567E1015-E564-476F-B329-B99436D33299}" srcOrd="12" destOrd="0" presId="urn:microsoft.com/office/officeart/2008/layout/LinedList"/>
    <dgm:cxn modelId="{0746154C-DBB4-46B4-96EB-2FB71775627A}" type="presParOf" srcId="{E06D9C85-714D-4D6F-A549-8B4B26D9FD72}" destId="{2AF8B4F5-1388-4D4F-B198-7489F7B34AD8}" srcOrd="13" destOrd="0" presId="urn:microsoft.com/office/officeart/2008/layout/LinedList"/>
    <dgm:cxn modelId="{B343D3F5-A0DF-4BF8-A1BE-B587C0FED523}" type="presParOf" srcId="{2AF8B4F5-1388-4D4F-B198-7489F7B34AD8}" destId="{F790B2B7-1E0D-4285-A49C-1CEC2C4C98C4}" srcOrd="0" destOrd="0" presId="urn:microsoft.com/office/officeart/2008/layout/LinedList"/>
    <dgm:cxn modelId="{69D4C0CE-999A-438D-B0B8-503A83E240EA}" type="presParOf" srcId="{2AF8B4F5-1388-4D4F-B198-7489F7B34AD8}" destId="{1432ADED-7277-425D-B25C-6EBAAFAF4897}" srcOrd="1" destOrd="0" presId="urn:microsoft.com/office/officeart/2008/layout/LinedList"/>
    <dgm:cxn modelId="{DF168EF8-0E1F-4120-B9BB-096EEEE2BA20}" type="presParOf" srcId="{E06D9C85-714D-4D6F-A549-8B4B26D9FD72}" destId="{E47AADBB-2EDD-4E65-9F68-3C5259F1A541}" srcOrd="14" destOrd="0" presId="urn:microsoft.com/office/officeart/2008/layout/LinedList"/>
    <dgm:cxn modelId="{CBEDDD6A-8780-4421-AF80-3296A2E7543E}" type="presParOf" srcId="{E06D9C85-714D-4D6F-A549-8B4B26D9FD72}" destId="{F186F313-3C58-4F3E-B388-C35DAAB41B00}" srcOrd="15" destOrd="0" presId="urn:microsoft.com/office/officeart/2008/layout/LinedList"/>
    <dgm:cxn modelId="{4F7B20ED-09E4-424D-BBA6-264511FDA909}" type="presParOf" srcId="{F186F313-3C58-4F3E-B388-C35DAAB41B00}" destId="{899D3FAA-1013-4F1F-BC29-6A275D8C47EA}" srcOrd="0" destOrd="0" presId="urn:microsoft.com/office/officeart/2008/layout/LinedList"/>
    <dgm:cxn modelId="{BDEEC610-F7B2-4679-961B-BD70704B7033}" type="presParOf" srcId="{F186F313-3C58-4F3E-B388-C35DAAB41B00}" destId="{D60394BE-9B96-4E64-8009-2D090BA0C8D9}" srcOrd="1" destOrd="0" presId="urn:microsoft.com/office/officeart/2008/layout/LinedList"/>
    <dgm:cxn modelId="{6350C222-3D10-4835-893C-F69BD658C642}" type="presParOf" srcId="{E06D9C85-714D-4D6F-A549-8B4B26D9FD72}" destId="{0522EFFB-C3E9-4D99-8142-48B1264D701E}" srcOrd="16" destOrd="0" presId="urn:microsoft.com/office/officeart/2008/layout/LinedList"/>
    <dgm:cxn modelId="{2F8963CE-F283-4CEC-9A1E-3358F79BF554}" type="presParOf" srcId="{E06D9C85-714D-4D6F-A549-8B4B26D9FD72}" destId="{4A7714D3-E458-4B3A-B7F3-08A62BA61592}" srcOrd="17" destOrd="0" presId="urn:microsoft.com/office/officeart/2008/layout/LinedList"/>
    <dgm:cxn modelId="{D40A2F60-F1BB-4AE8-B3DD-E0173EFCC4EF}" type="presParOf" srcId="{4A7714D3-E458-4B3A-B7F3-08A62BA61592}" destId="{26281835-A7F4-46AE-BC3C-1CA0FE2C6FB1}" srcOrd="0" destOrd="0" presId="urn:microsoft.com/office/officeart/2008/layout/LinedList"/>
    <dgm:cxn modelId="{E72896C9-9309-4110-8B2D-A00AFBE44880}" type="presParOf" srcId="{4A7714D3-E458-4B3A-B7F3-08A62BA61592}" destId="{88EE4DEC-CE7D-43DA-8697-D7A13D29EB83}" srcOrd="1" destOrd="0" presId="urn:microsoft.com/office/officeart/2008/layout/LinedList"/>
    <dgm:cxn modelId="{0719CAE7-C13D-4144-84E4-A3CDFA3CB61C}" type="presParOf" srcId="{E06D9C85-714D-4D6F-A549-8B4B26D9FD72}" destId="{7FD8A61E-C98E-4DBE-B4AD-BB6C475A9CCF}" srcOrd="18" destOrd="0" presId="urn:microsoft.com/office/officeart/2008/layout/LinedList"/>
    <dgm:cxn modelId="{994FE669-28E3-4B1A-913B-E5DDFFCFC294}" type="presParOf" srcId="{E06D9C85-714D-4D6F-A549-8B4B26D9FD72}" destId="{10EFAFD7-2B53-4817-B008-7CE8B50B091E}" srcOrd="19" destOrd="0" presId="urn:microsoft.com/office/officeart/2008/layout/LinedList"/>
    <dgm:cxn modelId="{68E59DB1-4B7B-45C8-9594-92E18D6FC5AF}" type="presParOf" srcId="{10EFAFD7-2B53-4817-B008-7CE8B50B091E}" destId="{AC224F64-79D6-4F65-86E0-B8EA7F45EA91}" srcOrd="0" destOrd="0" presId="urn:microsoft.com/office/officeart/2008/layout/LinedList"/>
    <dgm:cxn modelId="{854E3F64-7097-48D7-AE92-18E7024B8463}" type="presParOf" srcId="{10EFAFD7-2B53-4817-B008-7CE8B50B091E}" destId="{CB847426-9014-438C-9932-4911A9D10B4E}" srcOrd="1" destOrd="0" presId="urn:microsoft.com/office/officeart/2008/layout/LinedList"/>
    <dgm:cxn modelId="{BE47D5D4-10FF-41EC-8BA7-E02349050CFC}" type="presParOf" srcId="{E06D9C85-714D-4D6F-A549-8B4B26D9FD72}" destId="{4A206E1E-45EF-4A41-AF3F-AE1B33E7D3EE}" srcOrd="20" destOrd="0" presId="urn:microsoft.com/office/officeart/2008/layout/LinedList"/>
    <dgm:cxn modelId="{BFB0CFDA-8D33-41DD-B6B7-72E9B9FBCE69}" type="presParOf" srcId="{E06D9C85-714D-4D6F-A549-8B4B26D9FD72}" destId="{75B17D9D-97AD-4772-9E71-C7640B0F31EE}" srcOrd="21" destOrd="0" presId="urn:microsoft.com/office/officeart/2008/layout/LinedList"/>
    <dgm:cxn modelId="{1B5DA054-4499-48EC-A497-C2157A77057F}" type="presParOf" srcId="{75B17D9D-97AD-4772-9E71-C7640B0F31EE}" destId="{4821013E-F553-4CD0-A229-5B7DFE048823}" srcOrd="0" destOrd="0" presId="urn:microsoft.com/office/officeart/2008/layout/LinedList"/>
    <dgm:cxn modelId="{86DAE53E-890D-4230-BD3B-53CE62B2F79C}" type="presParOf" srcId="{75B17D9D-97AD-4772-9E71-C7640B0F31EE}" destId="{5590E97F-6CB2-4A9F-BBD9-8399B757A518}" srcOrd="1" destOrd="0" presId="urn:microsoft.com/office/officeart/2008/layout/LinedList"/>
    <dgm:cxn modelId="{8714D15B-814F-496D-9DD1-BF0EEF2654CA}" type="presParOf" srcId="{E06D9C85-714D-4D6F-A549-8B4B26D9FD72}" destId="{C946050D-9004-43A5-B174-1453C826892D}" srcOrd="22" destOrd="0" presId="urn:microsoft.com/office/officeart/2008/layout/LinedList"/>
    <dgm:cxn modelId="{64AA5EB0-5740-4517-AD06-6B0716531357}" type="presParOf" srcId="{E06D9C85-714D-4D6F-A549-8B4B26D9FD72}" destId="{BBB6A6F9-61A7-4B34-BE77-2060A495E802}" srcOrd="23" destOrd="0" presId="urn:microsoft.com/office/officeart/2008/layout/LinedList"/>
    <dgm:cxn modelId="{4B4D7009-F9C2-4200-930E-D54984629284}" type="presParOf" srcId="{BBB6A6F9-61A7-4B34-BE77-2060A495E802}" destId="{E360C4D2-9B38-44CD-897A-01A54E88259F}" srcOrd="0" destOrd="0" presId="urn:microsoft.com/office/officeart/2008/layout/LinedList"/>
    <dgm:cxn modelId="{E203BCE1-C213-4DC3-A577-EAF69D3AEEAE}" type="presParOf" srcId="{BBB6A6F9-61A7-4B34-BE77-2060A495E802}" destId="{93F042AD-FA46-4BF5-A76D-420D1A2CA591}" srcOrd="1" destOrd="0" presId="urn:microsoft.com/office/officeart/2008/layout/LinedList"/>
    <dgm:cxn modelId="{CD09AA26-B052-4BF5-9FD2-E82CD8921D89}" type="presParOf" srcId="{E06D9C85-714D-4D6F-A549-8B4B26D9FD72}" destId="{A475B800-7297-4FA6-92B9-2166D7B2F4ED}" srcOrd="24" destOrd="0" presId="urn:microsoft.com/office/officeart/2008/layout/LinedList"/>
    <dgm:cxn modelId="{78341A21-1AD4-4ABB-B903-9E5BE4790324}" type="presParOf" srcId="{E06D9C85-714D-4D6F-A549-8B4B26D9FD72}" destId="{14AD5C4D-06C4-43A3-8D9C-8FB1BAE7EA55}" srcOrd="25" destOrd="0" presId="urn:microsoft.com/office/officeart/2008/layout/LinedList"/>
    <dgm:cxn modelId="{3814582D-8235-4955-AF02-C0B2E7808B4D}" type="presParOf" srcId="{14AD5C4D-06C4-43A3-8D9C-8FB1BAE7EA55}" destId="{0146D130-6C52-40E7-819B-E000F0BB0958}" srcOrd="0" destOrd="0" presId="urn:microsoft.com/office/officeart/2008/layout/LinedList"/>
    <dgm:cxn modelId="{DE7BB54D-67FF-4224-B112-39861429C146}" type="presParOf" srcId="{14AD5C4D-06C4-43A3-8D9C-8FB1BAE7EA55}" destId="{2E92B523-C73D-43FA-BD60-43E4C7E6A6EF}" srcOrd="1" destOrd="0" presId="urn:microsoft.com/office/officeart/2008/layout/LinedList"/>
    <dgm:cxn modelId="{8AD04CF3-0191-4BB5-85ED-E7C0DBD41CA0}" type="presParOf" srcId="{E06D9C85-714D-4D6F-A549-8B4B26D9FD72}" destId="{BB1D6B63-D069-47BE-A53B-3D9CFAE21B05}" srcOrd="26" destOrd="0" presId="urn:microsoft.com/office/officeart/2008/layout/LinedList"/>
    <dgm:cxn modelId="{3ED76896-129E-4458-9D04-6DA4CFE93719}" type="presParOf" srcId="{E06D9C85-714D-4D6F-A549-8B4B26D9FD72}" destId="{88D8762A-3AD7-44C5-A5A2-6C3F5E0D13F6}" srcOrd="27" destOrd="0" presId="urn:microsoft.com/office/officeart/2008/layout/LinedList"/>
    <dgm:cxn modelId="{FAA7C9D8-B0E6-4089-B67B-F9C4BCE8ABB0}" type="presParOf" srcId="{88D8762A-3AD7-44C5-A5A2-6C3F5E0D13F6}" destId="{5B67C5DC-7D07-4EB2-979A-DAD5BB9ABDA5}" srcOrd="0" destOrd="0" presId="urn:microsoft.com/office/officeart/2008/layout/LinedList"/>
    <dgm:cxn modelId="{2CA7F319-2C45-401E-A144-B7BE2575F18D}" type="presParOf" srcId="{88D8762A-3AD7-44C5-A5A2-6C3F5E0D13F6}" destId="{FDEA6E0B-37CF-4AC3-9177-E845251471D9}" srcOrd="1" destOrd="0" presId="urn:microsoft.com/office/officeart/2008/layout/LinedList"/>
    <dgm:cxn modelId="{8FD34DEA-AAC8-4982-9B22-D30C8E354B51}" type="presParOf" srcId="{E06D9C85-714D-4D6F-A549-8B4B26D9FD72}" destId="{70C42C06-7A40-43E0-AE08-49A93F7FCC0E}" srcOrd="28" destOrd="0" presId="urn:microsoft.com/office/officeart/2008/layout/LinedList"/>
    <dgm:cxn modelId="{0D62ED46-53D3-4DD2-81BC-75ABA77F2371}" type="presParOf" srcId="{E06D9C85-714D-4D6F-A549-8B4B26D9FD72}" destId="{37B50528-4C84-44E0-B7CD-188159B439B1}" srcOrd="29" destOrd="0" presId="urn:microsoft.com/office/officeart/2008/layout/LinedList"/>
    <dgm:cxn modelId="{6F9D854E-CDF1-414B-BF0C-91574018663E}" type="presParOf" srcId="{37B50528-4C84-44E0-B7CD-188159B439B1}" destId="{E0CC7069-40A1-4309-90BD-07769C1513B8}" srcOrd="0" destOrd="0" presId="urn:microsoft.com/office/officeart/2008/layout/LinedList"/>
    <dgm:cxn modelId="{1F1548F9-5310-44E1-A026-5CB0479F30A2}" type="presParOf" srcId="{37B50528-4C84-44E0-B7CD-188159B439B1}" destId="{707EEF64-10F8-4E37-BBEB-A9F0358C78AD}" srcOrd="1" destOrd="0" presId="urn:microsoft.com/office/officeart/2008/layout/LinedList"/>
    <dgm:cxn modelId="{D64D15C2-DF24-404C-ADE1-7718343C5345}" type="presParOf" srcId="{E06D9C85-714D-4D6F-A549-8B4B26D9FD72}" destId="{134EDE8A-4C96-4337-B3DD-619AC2D2668F}" srcOrd="30" destOrd="0" presId="urn:microsoft.com/office/officeart/2008/layout/LinedList"/>
    <dgm:cxn modelId="{2991BBC0-DC88-4B22-9F6A-F3604C867C89}" type="presParOf" srcId="{E06D9C85-714D-4D6F-A549-8B4B26D9FD72}" destId="{F8E78ED1-FB4F-4927-A9EE-F051E04F1069}" srcOrd="31" destOrd="0" presId="urn:microsoft.com/office/officeart/2008/layout/LinedList"/>
    <dgm:cxn modelId="{AA223724-80AE-480A-B8E0-5E2C5A267F0D}" type="presParOf" srcId="{F8E78ED1-FB4F-4927-A9EE-F051E04F1069}" destId="{59431F2F-17C4-4437-BF9E-ABA145B2D076}" srcOrd="0" destOrd="0" presId="urn:microsoft.com/office/officeart/2008/layout/LinedList"/>
    <dgm:cxn modelId="{2FE4312D-3FD0-4A01-9AEA-86A65ECEECD7}" type="presParOf" srcId="{F8E78ED1-FB4F-4927-A9EE-F051E04F1069}" destId="{D5738A4C-E919-4AEA-9508-B17DDC5D0F4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1E343AF-9B5F-441A-9D78-AB7B7197590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99AB8E0E-9B6B-4770-8B82-E9B3B0B59655}">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Еңбек шартын жасау үшін қажет құжаттар:</a:t>
          </a:r>
          <a:endParaRPr lang="ru-KZ" dirty="0">
            <a:solidFill>
              <a:schemeClr val="tx1"/>
            </a:solidFill>
            <a:latin typeface="Times New Roman" panose="02020603050405020304" pitchFamily="18" charset="0"/>
            <a:cs typeface="Times New Roman" panose="02020603050405020304" pitchFamily="18" charset="0"/>
          </a:endParaRPr>
        </a:p>
      </dgm:t>
    </dgm:pt>
    <dgm:pt modelId="{7E07E64D-D416-4AC3-8EDB-C2C2C5E0EC10}" type="parTrans" cxnId="{80D64D59-157C-4315-B56F-1F83AE33382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6C407EB-9784-4DDF-911E-D6BFE2554EB2}" type="sibTrans" cxnId="{80D64D59-157C-4315-B56F-1F83AE33382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1C16357-6036-4E55-B760-17A4950AEAB4}">
      <dgm:prSet/>
      <dgm:spPr/>
      <dgm:t>
        <a:bodyPr/>
        <a:lstStyle/>
        <a:p>
          <a:r>
            <a:rPr lang="kk-KZ">
              <a:solidFill>
                <a:schemeClr val="tx1"/>
              </a:solidFill>
              <a:latin typeface="Times New Roman" panose="02020603050405020304" pitchFamily="18" charset="0"/>
              <a:cs typeface="Times New Roman" panose="02020603050405020304" pitchFamily="18" charset="0"/>
            </a:rPr>
            <a:t>жеке куәлiк немесе паспорт (он алты жасқа толмаған адамдар үшiн туу туралы куәлiк) қажет.Оралмандар жергілікті атқарушы органдар берген оралман куәлігін ұсынады;</a:t>
          </a:r>
          <a:endParaRPr lang="ru-KZ">
            <a:solidFill>
              <a:schemeClr val="tx1"/>
            </a:solidFill>
            <a:latin typeface="Times New Roman" panose="02020603050405020304" pitchFamily="18" charset="0"/>
            <a:cs typeface="Times New Roman" panose="02020603050405020304" pitchFamily="18" charset="0"/>
          </a:endParaRPr>
        </a:p>
      </dgm:t>
    </dgm:pt>
    <dgm:pt modelId="{741DC8E2-4D37-4044-A752-25A5048DE336}" type="parTrans" cxnId="{26055C40-B4AE-43D4-9BB8-1FF45B19DFF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CD6042A-7562-4E86-83D6-7CAE1913E0E9}" type="sibTrans" cxnId="{26055C40-B4AE-43D4-9BB8-1FF45B19DFF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CCC7E8F-513B-4154-97BC-B93D1B897977}">
      <dgm:prSet/>
      <dgm:spPr/>
      <dgm:t>
        <a:bodyPr/>
        <a:lstStyle/>
        <a:p>
          <a:r>
            <a:rPr lang="kk-KZ">
              <a:solidFill>
                <a:schemeClr val="tx1"/>
              </a:solidFill>
              <a:latin typeface="Times New Roman" panose="02020603050405020304" pitchFamily="18" charset="0"/>
              <a:cs typeface="Times New Roman" panose="02020603050405020304" pitchFamily="18" charset="0"/>
            </a:rPr>
            <a:t>тұруға ықтиярхат немесе азаматтығы жоқ адамның куәлігі (Қазақстан Республикасының аумағында тұрақты тұратын шетелдіктер мен азаматтығы жоқ адамдар үшін) не босқын куәлігі;</a:t>
          </a:r>
          <a:endParaRPr lang="ru-KZ">
            <a:solidFill>
              <a:schemeClr val="tx1"/>
            </a:solidFill>
            <a:latin typeface="Times New Roman" panose="02020603050405020304" pitchFamily="18" charset="0"/>
            <a:cs typeface="Times New Roman" panose="02020603050405020304" pitchFamily="18" charset="0"/>
          </a:endParaRPr>
        </a:p>
      </dgm:t>
    </dgm:pt>
    <dgm:pt modelId="{B185D4E6-D0E1-44D9-984F-DB73003D4FB1}" type="parTrans" cxnId="{D7C2E1BB-2F5E-4BDA-9A1B-2BE4687C56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A00955A-BF2B-4CD2-9F71-477E25D07471}" type="sibTrans" cxnId="{D7C2E1BB-2F5E-4BDA-9A1B-2BE4687C56E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87F7E5D-962A-47EB-94F0-A7E75F090F17}">
      <dgm:prSet/>
      <dgm:spPr/>
      <dgm:t>
        <a:bodyPr/>
        <a:lstStyle/>
        <a:p>
          <a:r>
            <a:rPr lang="kk-KZ" dirty="0">
              <a:solidFill>
                <a:schemeClr val="tx1"/>
              </a:solidFill>
              <a:latin typeface="Times New Roman" panose="02020603050405020304" pitchFamily="18" charset="0"/>
              <a:cs typeface="Times New Roman" panose="02020603050405020304" pitchFamily="18" charset="0"/>
            </a:rPr>
            <a:t>тиісті білімді, машық пен дағдыны талап ететін жұмысқа еңбек шартын жасасу кезінде білімі, біліктілігі туралы, арнайы білімі немесе кәсіптік даярлығының болуы туралы құжат;</a:t>
          </a:r>
          <a:endParaRPr lang="ru-KZ" dirty="0">
            <a:solidFill>
              <a:schemeClr val="tx1"/>
            </a:solidFill>
            <a:latin typeface="Times New Roman" panose="02020603050405020304" pitchFamily="18" charset="0"/>
            <a:cs typeface="Times New Roman" panose="02020603050405020304" pitchFamily="18" charset="0"/>
          </a:endParaRPr>
        </a:p>
      </dgm:t>
    </dgm:pt>
    <dgm:pt modelId="{0AD285C3-2113-4A5F-8272-76522CFEEFC3}" type="parTrans" cxnId="{079C3A5D-7274-4F5B-8D14-2FB5E32D750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C27FB23-8672-4B04-B9F4-6FDF3CB19273}" type="sibTrans" cxnId="{079C3A5D-7274-4F5B-8D14-2FB5E32D750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543EC9-0577-425E-B60B-C5063966E61F}">
      <dgm:prSet/>
      <dgm:spPr/>
      <dgm:t>
        <a:bodyPr/>
        <a:lstStyle/>
        <a:p>
          <a:r>
            <a:rPr lang="kk-KZ">
              <a:solidFill>
                <a:schemeClr val="tx1"/>
              </a:solidFill>
              <a:latin typeface="Times New Roman" panose="02020603050405020304" pitchFamily="18" charset="0"/>
              <a:cs typeface="Times New Roman" panose="02020603050405020304" pitchFamily="18" charset="0"/>
            </a:rPr>
            <a:t>еңбек қызметін растайтын құжат (еңбек өтілі бар адамдар үшін);</a:t>
          </a:r>
          <a:endParaRPr lang="ru-KZ">
            <a:solidFill>
              <a:schemeClr val="tx1"/>
            </a:solidFill>
            <a:latin typeface="Times New Roman" panose="02020603050405020304" pitchFamily="18" charset="0"/>
            <a:cs typeface="Times New Roman" panose="02020603050405020304" pitchFamily="18" charset="0"/>
          </a:endParaRPr>
        </a:p>
      </dgm:t>
    </dgm:pt>
    <dgm:pt modelId="{53448451-4B9B-4CBE-AFE9-CDA16748A460}" type="parTrans" cxnId="{45B75A33-AB70-40C8-8A7E-F2BAA9FC9D8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0601DD-3CA6-4D20-BC2B-6ADFD806C0ED}" type="sibTrans" cxnId="{45B75A33-AB70-40C8-8A7E-F2BAA9FC9D8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3AB54D2-3536-4FDB-AAB3-1CFA5D3F89F1}">
      <dgm:prSet/>
      <dgm:spPr/>
      <dgm:t>
        <a:bodyPr/>
        <a:lstStyle/>
        <a:p>
          <a:r>
            <a:rPr lang="kk-KZ">
              <a:solidFill>
                <a:schemeClr val="tx1"/>
              </a:solidFill>
              <a:latin typeface="Times New Roman" panose="02020603050405020304" pitchFamily="18" charset="0"/>
              <a:cs typeface="Times New Roman" panose="02020603050405020304" pitchFamily="18" charset="0"/>
            </a:rPr>
            <a:t>алдын ала медициналық куәландырудан өткені туралы құжат (осы Кодекске және Қазақстан Республикасының өзге де нормативтік құқықтық актілеріне сәйкес осындай куәландырудан өтуге міндетті адамдар үшін) қажет.</a:t>
          </a:r>
          <a:endParaRPr lang="ru-KZ">
            <a:solidFill>
              <a:schemeClr val="tx1"/>
            </a:solidFill>
            <a:latin typeface="Times New Roman" panose="02020603050405020304" pitchFamily="18" charset="0"/>
            <a:cs typeface="Times New Roman" panose="02020603050405020304" pitchFamily="18" charset="0"/>
          </a:endParaRPr>
        </a:p>
      </dgm:t>
    </dgm:pt>
    <dgm:pt modelId="{BE2F10CB-CB19-4679-B829-9799DCCDAC34}" type="parTrans" cxnId="{A8D434E4-9393-456B-B3D1-10127A5FDA3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9B8DC06-1112-4CE1-AB5A-E447E9CD9C16}" type="sibTrans" cxnId="{A8D434E4-9393-456B-B3D1-10127A5FDA3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510084E-FF9B-4F3B-B4E1-0D30B11C4241}" type="pres">
      <dgm:prSet presAssocID="{D1E343AF-9B5F-441A-9D78-AB7B71975907}" presName="Name0" presStyleCnt="0">
        <dgm:presLayoutVars>
          <dgm:dir/>
          <dgm:animLvl val="lvl"/>
          <dgm:resizeHandles val="exact"/>
        </dgm:presLayoutVars>
      </dgm:prSet>
      <dgm:spPr/>
    </dgm:pt>
    <dgm:pt modelId="{FCAF7130-AF37-4318-A5DC-381A9EB33429}" type="pres">
      <dgm:prSet presAssocID="{99AB8E0E-9B6B-4770-8B82-E9B3B0B59655}" presName="linNode" presStyleCnt="0"/>
      <dgm:spPr/>
    </dgm:pt>
    <dgm:pt modelId="{CBCADF8E-00A1-4A70-AC8F-120B0A620264}" type="pres">
      <dgm:prSet presAssocID="{99AB8E0E-9B6B-4770-8B82-E9B3B0B59655}" presName="parentText" presStyleLbl="node1" presStyleIdx="0" presStyleCnt="1">
        <dgm:presLayoutVars>
          <dgm:chMax val="1"/>
          <dgm:bulletEnabled val="1"/>
        </dgm:presLayoutVars>
      </dgm:prSet>
      <dgm:spPr/>
    </dgm:pt>
    <dgm:pt modelId="{EB7B8C7B-7415-437C-8749-538EEBEB305C}" type="pres">
      <dgm:prSet presAssocID="{99AB8E0E-9B6B-4770-8B82-E9B3B0B59655}" presName="descendantText" presStyleLbl="alignAccFollowNode1" presStyleIdx="0" presStyleCnt="1">
        <dgm:presLayoutVars>
          <dgm:bulletEnabled val="1"/>
        </dgm:presLayoutVars>
      </dgm:prSet>
      <dgm:spPr/>
    </dgm:pt>
  </dgm:ptLst>
  <dgm:cxnLst>
    <dgm:cxn modelId="{AAD4FD07-83F8-4895-B64D-56F7ED7B1BD9}" type="presOf" srcId="{31C16357-6036-4E55-B760-17A4950AEAB4}" destId="{EB7B8C7B-7415-437C-8749-538EEBEB305C}" srcOrd="0" destOrd="0" presId="urn:microsoft.com/office/officeart/2005/8/layout/vList5"/>
    <dgm:cxn modelId="{45B75A33-AB70-40C8-8A7E-F2BAA9FC9D8E}" srcId="{99AB8E0E-9B6B-4770-8B82-E9B3B0B59655}" destId="{AF543EC9-0577-425E-B60B-C5063966E61F}" srcOrd="3" destOrd="0" parTransId="{53448451-4B9B-4CBE-AFE9-CDA16748A460}" sibTransId="{730601DD-3CA6-4D20-BC2B-6ADFD806C0ED}"/>
    <dgm:cxn modelId="{26055C40-B4AE-43D4-9BB8-1FF45B19DFF8}" srcId="{99AB8E0E-9B6B-4770-8B82-E9B3B0B59655}" destId="{31C16357-6036-4E55-B760-17A4950AEAB4}" srcOrd="0" destOrd="0" parTransId="{741DC8E2-4D37-4044-A752-25A5048DE336}" sibTransId="{5CD6042A-7562-4E86-83D6-7CAE1913E0E9}"/>
    <dgm:cxn modelId="{079C3A5D-7274-4F5B-8D14-2FB5E32D7502}" srcId="{99AB8E0E-9B6B-4770-8B82-E9B3B0B59655}" destId="{A87F7E5D-962A-47EB-94F0-A7E75F090F17}" srcOrd="2" destOrd="0" parTransId="{0AD285C3-2113-4A5F-8272-76522CFEEFC3}" sibTransId="{FC27FB23-8672-4B04-B9F4-6FDF3CB19273}"/>
    <dgm:cxn modelId="{80D64D59-157C-4315-B56F-1F83AE33382E}" srcId="{D1E343AF-9B5F-441A-9D78-AB7B71975907}" destId="{99AB8E0E-9B6B-4770-8B82-E9B3B0B59655}" srcOrd="0" destOrd="0" parTransId="{7E07E64D-D416-4AC3-8EDB-C2C2C5E0EC10}" sibTransId="{56C407EB-9784-4DDF-911E-D6BFE2554EB2}"/>
    <dgm:cxn modelId="{BF330F95-BADD-43A0-A802-A816697B8DE6}" type="presOf" srcId="{99AB8E0E-9B6B-4770-8B82-E9B3B0B59655}" destId="{CBCADF8E-00A1-4A70-AC8F-120B0A620264}" srcOrd="0" destOrd="0" presId="urn:microsoft.com/office/officeart/2005/8/layout/vList5"/>
    <dgm:cxn modelId="{0A9075B5-2626-47EF-B7E5-D6A49999C7D4}" type="presOf" srcId="{A87F7E5D-962A-47EB-94F0-A7E75F090F17}" destId="{EB7B8C7B-7415-437C-8749-538EEBEB305C}" srcOrd="0" destOrd="2" presId="urn:microsoft.com/office/officeart/2005/8/layout/vList5"/>
    <dgm:cxn modelId="{D7C2E1BB-2F5E-4BDA-9A1B-2BE4687C56E6}" srcId="{99AB8E0E-9B6B-4770-8B82-E9B3B0B59655}" destId="{3CCC7E8F-513B-4154-97BC-B93D1B897977}" srcOrd="1" destOrd="0" parTransId="{B185D4E6-D0E1-44D9-984F-DB73003D4FB1}" sibTransId="{6A00955A-BF2B-4CD2-9F71-477E25D07471}"/>
    <dgm:cxn modelId="{8795FFCC-CEC7-488A-A98E-68710B953317}" type="presOf" srcId="{AF543EC9-0577-425E-B60B-C5063966E61F}" destId="{EB7B8C7B-7415-437C-8749-538EEBEB305C}" srcOrd="0" destOrd="3" presId="urn:microsoft.com/office/officeart/2005/8/layout/vList5"/>
    <dgm:cxn modelId="{A8D434E4-9393-456B-B3D1-10127A5FDA3D}" srcId="{99AB8E0E-9B6B-4770-8B82-E9B3B0B59655}" destId="{C3AB54D2-3536-4FDB-AAB3-1CFA5D3F89F1}" srcOrd="4" destOrd="0" parTransId="{BE2F10CB-CB19-4679-B829-9799DCCDAC34}" sibTransId="{39B8DC06-1112-4CE1-AB5A-E447E9CD9C16}"/>
    <dgm:cxn modelId="{F801AEF4-5CFA-4D73-A691-FF2D12177057}" type="presOf" srcId="{C3AB54D2-3536-4FDB-AAB3-1CFA5D3F89F1}" destId="{EB7B8C7B-7415-437C-8749-538EEBEB305C}" srcOrd="0" destOrd="4" presId="urn:microsoft.com/office/officeart/2005/8/layout/vList5"/>
    <dgm:cxn modelId="{A20B4FF6-4A1F-4C39-AF9B-FDDCA2FEC6C9}" type="presOf" srcId="{D1E343AF-9B5F-441A-9D78-AB7B71975907}" destId="{0510084E-FF9B-4F3B-B4E1-0D30B11C4241}" srcOrd="0" destOrd="0" presId="urn:microsoft.com/office/officeart/2005/8/layout/vList5"/>
    <dgm:cxn modelId="{B60413FE-131A-4786-97C8-CCD097B7AEED}" type="presOf" srcId="{3CCC7E8F-513B-4154-97BC-B93D1B897977}" destId="{EB7B8C7B-7415-437C-8749-538EEBEB305C}" srcOrd="0" destOrd="1" presId="urn:microsoft.com/office/officeart/2005/8/layout/vList5"/>
    <dgm:cxn modelId="{2E513C69-0D36-4442-93EE-D787251DB313}" type="presParOf" srcId="{0510084E-FF9B-4F3B-B4E1-0D30B11C4241}" destId="{FCAF7130-AF37-4318-A5DC-381A9EB33429}" srcOrd="0" destOrd="0" presId="urn:microsoft.com/office/officeart/2005/8/layout/vList5"/>
    <dgm:cxn modelId="{2FDCB909-431F-4548-82BE-E54B5F79EDF5}" type="presParOf" srcId="{FCAF7130-AF37-4318-A5DC-381A9EB33429}" destId="{CBCADF8E-00A1-4A70-AC8F-120B0A620264}" srcOrd="0" destOrd="0" presId="urn:microsoft.com/office/officeart/2005/8/layout/vList5"/>
    <dgm:cxn modelId="{7AAE83EC-ABFB-4F9F-B8AC-25FAFF5A5AC1}" type="presParOf" srcId="{FCAF7130-AF37-4318-A5DC-381A9EB33429}" destId="{EB7B8C7B-7415-437C-8749-538EEBEB305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84E69AA-ABD4-4A76-94A1-793187D4B50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13E26643-C2BE-4B58-8192-9891A6F0B1F2}">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Еңбекақы</a:t>
          </a:r>
          <a:r>
            <a:rPr lang="kk-KZ" b="1" dirty="0">
              <a:solidFill>
                <a:schemeClr val="tx1"/>
              </a:solidFill>
              <a:latin typeface="Times New Roman" panose="02020603050405020304" pitchFamily="18" charset="0"/>
              <a:cs typeface="Times New Roman" panose="02020603050405020304" pitchFamily="18" charset="0"/>
            </a:rPr>
            <a:t>  - </a:t>
          </a:r>
          <a:r>
            <a:rPr lang="kk-KZ" dirty="0">
              <a:solidFill>
                <a:schemeClr val="tx1"/>
              </a:solidFill>
              <a:latin typeface="Times New Roman" panose="02020603050405020304" pitchFamily="18" charset="0"/>
              <a:cs typeface="Times New Roman" panose="02020603050405020304" pitchFamily="18" charset="0"/>
            </a:rPr>
            <a:t>жұмыскердің</a:t>
          </a:r>
          <a:r>
            <a:rPr lang="kk-KZ" b="1"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біліктілігіне, орындалған жұмыстың  күрделілігі, көлемі, сапасы мен қандай жағдайларда орындалғанына қарай оның еңбегі үшін төленетін сыйақы,  компенсациялық және ынталандырушы төлемдер </a:t>
          </a:r>
          <a:endParaRPr lang="ru-KZ" dirty="0">
            <a:solidFill>
              <a:schemeClr val="tx1"/>
            </a:solidFill>
            <a:latin typeface="Times New Roman" panose="02020603050405020304" pitchFamily="18" charset="0"/>
            <a:cs typeface="Times New Roman" panose="02020603050405020304" pitchFamily="18" charset="0"/>
          </a:endParaRPr>
        </a:p>
      </dgm:t>
    </dgm:pt>
    <dgm:pt modelId="{EF057A38-BB24-47A4-AEAA-C0B6AC3DB8AB}" type="parTrans" cxnId="{D2E5C06D-FF0C-432F-B535-5A7B660AFCC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8FEB6A3-682C-41C3-BD81-51DCF9929C41}" type="sibTrans" cxnId="{D2E5C06D-FF0C-432F-B535-5A7B660AFCC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4E87411-D31B-4A96-A04C-6294718D7E58}">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ұдайы өндірістік қызметі </a:t>
          </a:r>
          <a:r>
            <a:rPr lang="kk-KZ" dirty="0">
              <a:solidFill>
                <a:schemeClr val="tx1"/>
              </a:solidFill>
              <a:latin typeface="Times New Roman" panose="02020603050405020304" pitchFamily="18" charset="0"/>
              <a:cs typeface="Times New Roman" panose="02020603050405020304" pitchFamily="18" charset="0"/>
            </a:rPr>
            <a:t>жұмыс күшінің ұдайы өндірісін қамтамасыз етуімен байланысты;</a:t>
          </a:r>
          <a:endParaRPr lang="ru-KZ" dirty="0">
            <a:solidFill>
              <a:schemeClr val="tx1"/>
            </a:solidFill>
            <a:latin typeface="Times New Roman" panose="02020603050405020304" pitchFamily="18" charset="0"/>
            <a:cs typeface="Times New Roman" panose="02020603050405020304" pitchFamily="18" charset="0"/>
          </a:endParaRPr>
        </a:p>
      </dgm:t>
    </dgm:pt>
    <dgm:pt modelId="{6B34531A-0F31-4A20-94AE-EEE8FDA62939}" type="parTrans" cxnId="{24CCC207-F579-407A-AD1B-69E91DFB2E3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924672D-930D-4C0D-BAA1-B435D8D1B793}" type="sibTrans" cxnId="{24CCC207-F579-407A-AD1B-69E91DFB2E3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ED277D0-B423-492F-A6D9-2630CB1C3420}">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ынталандыру қызметі </a:t>
          </a:r>
          <a:r>
            <a:rPr lang="kk-KZ" dirty="0">
              <a:solidFill>
                <a:schemeClr val="tx1"/>
              </a:solidFill>
              <a:latin typeface="Times New Roman" panose="02020603050405020304" pitchFamily="18" charset="0"/>
              <a:cs typeface="Times New Roman" panose="02020603050405020304" pitchFamily="18" charset="0"/>
            </a:rPr>
            <a:t>жұмыскерлердің өндірісті дамытуға қызығушылығын, мүдделілігін арттыруға бағытталған;</a:t>
          </a:r>
          <a:endParaRPr lang="ru-KZ" dirty="0">
            <a:solidFill>
              <a:schemeClr val="tx1"/>
            </a:solidFill>
            <a:latin typeface="Times New Roman" panose="02020603050405020304" pitchFamily="18" charset="0"/>
            <a:cs typeface="Times New Roman" panose="02020603050405020304" pitchFamily="18" charset="0"/>
          </a:endParaRPr>
        </a:p>
      </dgm:t>
    </dgm:pt>
    <dgm:pt modelId="{E5AFFB77-9C90-43B6-B63F-4D7097CE6A0E}" type="parTrans" cxnId="{5875AF2E-54F0-4E56-8757-13D3734DC35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1383BEF-7D88-4530-8543-5D44B5C85E86}" type="sibTrans" cxnId="{5875AF2E-54F0-4E56-8757-13D3734DC35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96F151-C01A-4678-A251-9F7DFABEA62C}">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әлеуметтік қызметі </a:t>
          </a:r>
          <a:r>
            <a:rPr lang="kk-KZ" dirty="0">
              <a:solidFill>
                <a:schemeClr val="tx1"/>
              </a:solidFill>
              <a:latin typeface="Times New Roman" panose="02020603050405020304" pitchFamily="18" charset="0"/>
              <a:cs typeface="Times New Roman" panose="02020603050405020304" pitchFamily="18" charset="0"/>
            </a:rPr>
            <a:t>әлеуметтік әділеттілік қағидасын жүзеге асыруға ықпал етеді;</a:t>
          </a:r>
          <a:endParaRPr lang="ru-KZ" dirty="0">
            <a:solidFill>
              <a:schemeClr val="tx1"/>
            </a:solidFill>
            <a:latin typeface="Times New Roman" panose="02020603050405020304" pitchFamily="18" charset="0"/>
            <a:cs typeface="Times New Roman" panose="02020603050405020304" pitchFamily="18" charset="0"/>
          </a:endParaRPr>
        </a:p>
      </dgm:t>
    </dgm:pt>
    <dgm:pt modelId="{898E9AD8-A807-4CCC-B552-56630807C98F}" type="parTrans" cxnId="{7118CFB4-DF25-4358-B8AB-5A4FC451FF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5894A17-FF80-4DD6-8EDC-925787781AB3}" type="sibTrans" cxnId="{7118CFB4-DF25-4358-B8AB-5A4FC451FF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E523F7E-19FD-498F-A363-C9E8166764A3}">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есептік қызметі </a:t>
          </a:r>
          <a:r>
            <a:rPr lang="kk-KZ" dirty="0">
              <a:solidFill>
                <a:schemeClr val="tx1"/>
              </a:solidFill>
              <a:latin typeface="Times New Roman" panose="02020603050405020304" pitchFamily="18" charset="0"/>
              <a:cs typeface="Times New Roman" panose="02020603050405020304" pitchFamily="18" charset="0"/>
            </a:rPr>
            <a:t>адам еңбегінің өнім құнын қалыптастырудағы үлесін өлшеумен сипатталады.</a:t>
          </a:r>
          <a:endParaRPr lang="ru-KZ" dirty="0">
            <a:solidFill>
              <a:schemeClr val="tx1"/>
            </a:solidFill>
            <a:latin typeface="Times New Roman" panose="02020603050405020304" pitchFamily="18" charset="0"/>
            <a:cs typeface="Times New Roman" panose="02020603050405020304" pitchFamily="18" charset="0"/>
          </a:endParaRPr>
        </a:p>
      </dgm:t>
    </dgm:pt>
    <dgm:pt modelId="{05E1FAE1-573E-4507-8221-E3F4104F2776}" type="parTrans" cxnId="{A5D37800-6A60-497C-BCF4-8CAB858C6EB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5128155-8843-4835-938D-1B287BDAB09A}" type="sibTrans" cxnId="{A5D37800-6A60-497C-BCF4-8CAB858C6EB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3F454CE-4391-437D-84D7-FBB4DF9610F5}" type="pres">
      <dgm:prSet presAssocID="{784E69AA-ABD4-4A76-94A1-793187D4B50F}" presName="Name0" presStyleCnt="0">
        <dgm:presLayoutVars>
          <dgm:dir/>
          <dgm:animLvl val="lvl"/>
          <dgm:resizeHandles val="exact"/>
        </dgm:presLayoutVars>
      </dgm:prSet>
      <dgm:spPr/>
    </dgm:pt>
    <dgm:pt modelId="{07CBD8DD-2E4F-4396-B84E-31D3FA2126B5}" type="pres">
      <dgm:prSet presAssocID="{13E26643-C2BE-4B58-8192-9891A6F0B1F2}" presName="linNode" presStyleCnt="0"/>
      <dgm:spPr/>
    </dgm:pt>
    <dgm:pt modelId="{C27DA829-49CE-48A8-A325-A4A6F82D1911}" type="pres">
      <dgm:prSet presAssocID="{13E26643-C2BE-4B58-8192-9891A6F0B1F2}" presName="parentText" presStyleLbl="node1" presStyleIdx="0" presStyleCnt="1">
        <dgm:presLayoutVars>
          <dgm:chMax val="1"/>
          <dgm:bulletEnabled val="1"/>
        </dgm:presLayoutVars>
      </dgm:prSet>
      <dgm:spPr/>
    </dgm:pt>
    <dgm:pt modelId="{135F4618-6D8F-4659-B390-BC748AC2EF3B}" type="pres">
      <dgm:prSet presAssocID="{13E26643-C2BE-4B58-8192-9891A6F0B1F2}" presName="descendantText" presStyleLbl="alignAccFollowNode1" presStyleIdx="0" presStyleCnt="1">
        <dgm:presLayoutVars>
          <dgm:bulletEnabled val="1"/>
        </dgm:presLayoutVars>
      </dgm:prSet>
      <dgm:spPr/>
    </dgm:pt>
  </dgm:ptLst>
  <dgm:cxnLst>
    <dgm:cxn modelId="{A5D37800-6A60-497C-BCF4-8CAB858C6EB4}" srcId="{13E26643-C2BE-4B58-8192-9891A6F0B1F2}" destId="{BE523F7E-19FD-498F-A363-C9E8166764A3}" srcOrd="3" destOrd="0" parTransId="{05E1FAE1-573E-4507-8221-E3F4104F2776}" sibTransId="{15128155-8843-4835-938D-1B287BDAB09A}"/>
    <dgm:cxn modelId="{24CCC207-F579-407A-AD1B-69E91DFB2E34}" srcId="{13E26643-C2BE-4B58-8192-9891A6F0B1F2}" destId="{E4E87411-D31B-4A96-A04C-6294718D7E58}" srcOrd="0" destOrd="0" parTransId="{6B34531A-0F31-4A20-94AE-EEE8FDA62939}" sibTransId="{E924672D-930D-4C0D-BAA1-B435D8D1B793}"/>
    <dgm:cxn modelId="{EA5ABA0F-1B26-49AC-AC57-B1AE73B7160F}" type="presOf" srcId="{E4E87411-D31B-4A96-A04C-6294718D7E58}" destId="{135F4618-6D8F-4659-B390-BC748AC2EF3B}" srcOrd="0" destOrd="0" presId="urn:microsoft.com/office/officeart/2005/8/layout/vList5"/>
    <dgm:cxn modelId="{5875AF2E-54F0-4E56-8757-13D3734DC35F}" srcId="{13E26643-C2BE-4B58-8192-9891A6F0B1F2}" destId="{5ED277D0-B423-492F-A6D9-2630CB1C3420}" srcOrd="1" destOrd="0" parTransId="{E5AFFB77-9C90-43B6-B63F-4D7097CE6A0E}" sibTransId="{B1383BEF-7D88-4530-8543-5D44B5C85E86}"/>
    <dgm:cxn modelId="{D2E5C06D-FF0C-432F-B535-5A7B660AFCCB}" srcId="{784E69AA-ABD4-4A76-94A1-793187D4B50F}" destId="{13E26643-C2BE-4B58-8192-9891A6F0B1F2}" srcOrd="0" destOrd="0" parTransId="{EF057A38-BB24-47A4-AEAA-C0B6AC3DB8AB}" sibTransId="{D8FEB6A3-682C-41C3-BD81-51DCF9929C41}"/>
    <dgm:cxn modelId="{C4502872-C713-433D-9164-09A8A5E6F9BF}" type="presOf" srcId="{5ED277D0-B423-492F-A6D9-2630CB1C3420}" destId="{135F4618-6D8F-4659-B390-BC748AC2EF3B}" srcOrd="0" destOrd="1" presId="urn:microsoft.com/office/officeart/2005/8/layout/vList5"/>
    <dgm:cxn modelId="{F7052F94-43D6-4D0F-8A35-4A0DCB8E36EC}" type="presOf" srcId="{13E26643-C2BE-4B58-8192-9891A6F0B1F2}" destId="{C27DA829-49CE-48A8-A325-A4A6F82D1911}" srcOrd="0" destOrd="0" presId="urn:microsoft.com/office/officeart/2005/8/layout/vList5"/>
    <dgm:cxn modelId="{8D2DC9A4-7816-472C-B59D-C53B02FDFA0B}" type="presOf" srcId="{784E69AA-ABD4-4A76-94A1-793187D4B50F}" destId="{63F454CE-4391-437D-84D7-FBB4DF9610F5}" srcOrd="0" destOrd="0" presId="urn:microsoft.com/office/officeart/2005/8/layout/vList5"/>
    <dgm:cxn modelId="{265DDFB1-E2CD-45F0-9E0C-39F3498AFF6C}" type="presOf" srcId="{BE523F7E-19FD-498F-A363-C9E8166764A3}" destId="{135F4618-6D8F-4659-B390-BC748AC2EF3B}" srcOrd="0" destOrd="3" presId="urn:microsoft.com/office/officeart/2005/8/layout/vList5"/>
    <dgm:cxn modelId="{7118CFB4-DF25-4358-B8AB-5A4FC451FF93}" srcId="{13E26643-C2BE-4B58-8192-9891A6F0B1F2}" destId="{8D96F151-C01A-4678-A251-9F7DFABEA62C}" srcOrd="2" destOrd="0" parTransId="{898E9AD8-A807-4CCC-B552-56630807C98F}" sibTransId="{05894A17-FF80-4DD6-8EDC-925787781AB3}"/>
    <dgm:cxn modelId="{3A8FA4E5-8D6B-44C9-B036-57B9E89521D7}" type="presOf" srcId="{8D96F151-C01A-4678-A251-9F7DFABEA62C}" destId="{135F4618-6D8F-4659-B390-BC748AC2EF3B}" srcOrd="0" destOrd="2" presId="urn:microsoft.com/office/officeart/2005/8/layout/vList5"/>
    <dgm:cxn modelId="{FF0A903E-FF50-4264-8C8F-3119661A7BFA}" type="presParOf" srcId="{63F454CE-4391-437D-84D7-FBB4DF9610F5}" destId="{07CBD8DD-2E4F-4396-B84E-31D3FA2126B5}" srcOrd="0" destOrd="0" presId="urn:microsoft.com/office/officeart/2005/8/layout/vList5"/>
    <dgm:cxn modelId="{0C6A9297-4414-43B2-94AF-BCF2A48B3623}" type="presParOf" srcId="{07CBD8DD-2E4F-4396-B84E-31D3FA2126B5}" destId="{C27DA829-49CE-48A8-A325-A4A6F82D1911}" srcOrd="0" destOrd="0" presId="urn:microsoft.com/office/officeart/2005/8/layout/vList5"/>
    <dgm:cxn modelId="{6F9B3DEF-CCD1-48DF-951D-6D0E32C0CFFA}" type="presParOf" srcId="{07CBD8DD-2E4F-4396-B84E-31D3FA2126B5}" destId="{135F4618-6D8F-4659-B390-BC748AC2EF3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517A53B-C19D-45CF-992C-40B164854298}" type="doc">
      <dgm:prSet loTypeId="urn:microsoft.com/office/officeart/2005/8/layout/orgChart1" loCatId="hierarchy" qsTypeId="urn:microsoft.com/office/officeart/2005/8/quickstyle/simple1" qsCatId="simple" csTypeId="urn:microsoft.com/office/officeart/2005/8/colors/accent1_2" csCatId="accent1"/>
      <dgm:spPr/>
      <dgm:t>
        <a:bodyPr/>
        <a:lstStyle/>
        <a:p>
          <a:endParaRPr lang="ru-KZ"/>
        </a:p>
      </dgm:t>
    </dgm:pt>
    <dgm:pt modelId="{C3ED44D1-BDC9-496C-9524-9D073503047D}">
      <dgm:prSet/>
      <dgm:spPr/>
      <dgm:t>
        <a:bodyPr/>
        <a:lstStyle/>
        <a:p>
          <a:r>
            <a:rPr lang="kk-KZ" dirty="0">
              <a:solidFill>
                <a:schemeClr val="tx1"/>
              </a:solidFill>
              <a:latin typeface="Times New Roman" panose="02020603050405020304" pitchFamily="18" charset="0"/>
              <a:cs typeface="Times New Roman" panose="02020603050405020304" pitchFamily="18" charset="0"/>
            </a:rPr>
            <a:t>Материалдық ынталандыру жүйелері</a:t>
          </a:r>
          <a:endParaRPr lang="ru-KZ" dirty="0">
            <a:solidFill>
              <a:schemeClr val="tx1"/>
            </a:solidFill>
            <a:latin typeface="Times New Roman" panose="02020603050405020304" pitchFamily="18" charset="0"/>
            <a:cs typeface="Times New Roman" panose="02020603050405020304" pitchFamily="18" charset="0"/>
          </a:endParaRPr>
        </a:p>
      </dgm:t>
    </dgm:pt>
    <dgm:pt modelId="{FDDBC4E2-A761-4BA0-8B15-7B1DC659A38F}" type="parTrans" cxnId="{454EAFE0-5ACE-47BC-AD89-8298971BB8E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A3516F7-39DC-4DE9-9CF3-574BA70FD981}" type="sibTrans" cxnId="{454EAFE0-5ACE-47BC-AD89-8298971BB8E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78C5314-3408-419C-A651-5C71F8AD7FE0}">
      <dgm:prSet/>
      <dgm:spPr/>
      <dgm:t>
        <a:bodyPr/>
        <a:lstStyle/>
        <a:p>
          <a:r>
            <a:rPr lang="kk-KZ">
              <a:solidFill>
                <a:schemeClr val="tx1"/>
              </a:solidFill>
              <a:latin typeface="Times New Roman" panose="02020603050405020304" pitchFamily="18" charset="0"/>
              <a:cs typeface="Times New Roman" panose="02020603050405020304" pitchFamily="18" charset="0"/>
            </a:rPr>
            <a:t>Жеке еңбек нәтижелеріне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AC3EA96B-4873-466F-A2F2-8D784FCA39E6}" type="parTrans" cxnId="{26591D9D-5927-4D72-AD89-A80747E6ECF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4FB5997-370F-455A-8770-DD3351F32441}" type="sibTrans" cxnId="{26591D9D-5927-4D72-AD89-A80747E6ECF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20F66CB-9841-47B0-B618-91971D8381F9}">
      <dgm:prSet/>
      <dgm:spPr/>
      <dgm:t>
        <a:bodyPr/>
        <a:lstStyle/>
        <a:p>
          <a:r>
            <a:rPr lang="kk-KZ">
              <a:solidFill>
                <a:schemeClr val="tx1"/>
              </a:solidFill>
              <a:latin typeface="Times New Roman" panose="02020603050405020304" pitchFamily="18" charset="0"/>
              <a:cs typeface="Times New Roman" panose="02020603050405020304" pitchFamily="18" charset="0"/>
            </a:rPr>
            <a:t>Ұжым еңбегінің нәтижелеріне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B90CAB28-8C7B-4417-9D97-46DA83BC187A}" type="parTrans" cxnId="{65506571-E04C-441D-9ECC-C17E2D3969B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F41EE75-E616-446A-B8BE-A0BA5D88AD13}" type="sibTrans" cxnId="{65506571-E04C-441D-9ECC-C17E2D3969B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C5AAAFD-E351-46DD-A48F-5D2EDF8A85CA}">
      <dgm:prSet/>
      <dgm:spPr/>
      <dgm:t>
        <a:bodyPr/>
        <a:lstStyle/>
        <a:p>
          <a:r>
            <a:rPr lang="kk-KZ">
              <a:solidFill>
                <a:schemeClr val="tx1"/>
              </a:solidFill>
              <a:latin typeface="Times New Roman" panose="02020603050405020304" pitchFamily="18" charset="0"/>
              <a:cs typeface="Times New Roman" panose="02020603050405020304" pitchFamily="18" charset="0"/>
            </a:rPr>
            <a:t>Жұмыскердің жеке қосқан үлесіне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91CE795E-A147-44EF-B212-069F305B034F}" type="parTrans" cxnId="{8CCF71E0-464D-4EAB-A759-4EF0F7B011B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D32089C-6B44-42C6-A945-BF9408C6EE94}" type="sibTrans" cxnId="{8CCF71E0-464D-4EAB-A759-4EF0F7B011B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8DB4C61-9B7C-4928-8CEF-05FAB986E9F5}">
      <dgm:prSet/>
      <dgm:spPr/>
      <dgm:t>
        <a:bodyPr/>
        <a:lstStyle/>
        <a:p>
          <a:r>
            <a:rPr lang="kk-KZ">
              <a:solidFill>
                <a:schemeClr val="tx1"/>
              </a:solidFill>
              <a:latin typeface="Times New Roman" panose="02020603050405020304" pitchFamily="18" charset="0"/>
              <a:cs typeface="Times New Roman" panose="02020603050405020304" pitchFamily="18" charset="0"/>
            </a:rPr>
            <a:t>Ұжымның қосқан үлесіне негізделген</a:t>
          </a:r>
          <a:endParaRPr lang="ru-KZ">
            <a:solidFill>
              <a:schemeClr val="tx1"/>
            </a:solidFill>
            <a:latin typeface="Times New Roman" panose="02020603050405020304" pitchFamily="18" charset="0"/>
            <a:cs typeface="Times New Roman" panose="02020603050405020304" pitchFamily="18" charset="0"/>
          </a:endParaRPr>
        </a:p>
      </dgm:t>
    </dgm:pt>
    <dgm:pt modelId="{C362958C-EA9C-4CF9-8B67-6348C84E66DB}" type="parTrans" cxnId="{B420F021-8A9A-427A-87A5-830CF84EFC1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4DA1B7-E18B-4052-B712-AD6B7DA9FC6A}" type="sibTrans" cxnId="{B420F021-8A9A-427A-87A5-830CF84EFC1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DC05A51-B29F-444D-BE0D-38012A5022D1}" type="pres">
      <dgm:prSet presAssocID="{0517A53B-C19D-45CF-992C-40B164854298}" presName="hierChild1" presStyleCnt="0">
        <dgm:presLayoutVars>
          <dgm:orgChart val="1"/>
          <dgm:chPref val="1"/>
          <dgm:dir/>
          <dgm:animOne val="branch"/>
          <dgm:animLvl val="lvl"/>
          <dgm:resizeHandles/>
        </dgm:presLayoutVars>
      </dgm:prSet>
      <dgm:spPr/>
    </dgm:pt>
    <dgm:pt modelId="{3E780927-9DB1-4B26-A13C-E7D11D01CB04}" type="pres">
      <dgm:prSet presAssocID="{C3ED44D1-BDC9-496C-9524-9D073503047D}" presName="hierRoot1" presStyleCnt="0">
        <dgm:presLayoutVars>
          <dgm:hierBranch val="init"/>
        </dgm:presLayoutVars>
      </dgm:prSet>
      <dgm:spPr/>
    </dgm:pt>
    <dgm:pt modelId="{670AE2EC-659B-4240-8556-B402392E6D3F}" type="pres">
      <dgm:prSet presAssocID="{C3ED44D1-BDC9-496C-9524-9D073503047D}" presName="rootComposite1" presStyleCnt="0"/>
      <dgm:spPr/>
    </dgm:pt>
    <dgm:pt modelId="{0A029C1D-E852-4A98-9294-475260B8CBE3}" type="pres">
      <dgm:prSet presAssocID="{C3ED44D1-BDC9-496C-9524-9D073503047D}" presName="rootText1" presStyleLbl="node0" presStyleIdx="0" presStyleCnt="1">
        <dgm:presLayoutVars>
          <dgm:chPref val="3"/>
        </dgm:presLayoutVars>
      </dgm:prSet>
      <dgm:spPr/>
    </dgm:pt>
    <dgm:pt modelId="{A79CAC33-E440-4C4C-9D9B-D8C6DA3E21DF}" type="pres">
      <dgm:prSet presAssocID="{C3ED44D1-BDC9-496C-9524-9D073503047D}" presName="rootConnector1" presStyleLbl="node1" presStyleIdx="0" presStyleCnt="0"/>
      <dgm:spPr/>
    </dgm:pt>
    <dgm:pt modelId="{85823AFA-82F4-4F3E-A3AD-712C0E58F7CA}" type="pres">
      <dgm:prSet presAssocID="{C3ED44D1-BDC9-496C-9524-9D073503047D}" presName="hierChild2" presStyleCnt="0"/>
      <dgm:spPr/>
    </dgm:pt>
    <dgm:pt modelId="{2AEE6D92-0BD6-411A-A67C-E980344D84D0}" type="pres">
      <dgm:prSet presAssocID="{AC3EA96B-4873-466F-A2F2-8D784FCA39E6}" presName="Name37" presStyleLbl="parChTrans1D2" presStyleIdx="0" presStyleCnt="4"/>
      <dgm:spPr/>
    </dgm:pt>
    <dgm:pt modelId="{9B630516-F253-4A4B-A573-973042F912BB}" type="pres">
      <dgm:prSet presAssocID="{478C5314-3408-419C-A651-5C71F8AD7FE0}" presName="hierRoot2" presStyleCnt="0">
        <dgm:presLayoutVars>
          <dgm:hierBranch val="init"/>
        </dgm:presLayoutVars>
      </dgm:prSet>
      <dgm:spPr/>
    </dgm:pt>
    <dgm:pt modelId="{179D7C14-98B4-49EC-B981-53A4AB7D3611}" type="pres">
      <dgm:prSet presAssocID="{478C5314-3408-419C-A651-5C71F8AD7FE0}" presName="rootComposite" presStyleCnt="0"/>
      <dgm:spPr/>
    </dgm:pt>
    <dgm:pt modelId="{E1ACEB95-3E78-4E01-B06A-057C43F8E408}" type="pres">
      <dgm:prSet presAssocID="{478C5314-3408-419C-A651-5C71F8AD7FE0}" presName="rootText" presStyleLbl="node2" presStyleIdx="0" presStyleCnt="4">
        <dgm:presLayoutVars>
          <dgm:chPref val="3"/>
        </dgm:presLayoutVars>
      </dgm:prSet>
      <dgm:spPr/>
    </dgm:pt>
    <dgm:pt modelId="{EEDD252D-308E-45AA-8DFC-F60DAF5C0E24}" type="pres">
      <dgm:prSet presAssocID="{478C5314-3408-419C-A651-5C71F8AD7FE0}" presName="rootConnector" presStyleLbl="node2" presStyleIdx="0" presStyleCnt="4"/>
      <dgm:spPr/>
    </dgm:pt>
    <dgm:pt modelId="{3C360776-94EE-4423-B243-C6B01A28111A}" type="pres">
      <dgm:prSet presAssocID="{478C5314-3408-419C-A651-5C71F8AD7FE0}" presName="hierChild4" presStyleCnt="0"/>
      <dgm:spPr/>
    </dgm:pt>
    <dgm:pt modelId="{2927BCB7-5C36-4798-905D-A7DF518FE3CD}" type="pres">
      <dgm:prSet presAssocID="{478C5314-3408-419C-A651-5C71F8AD7FE0}" presName="hierChild5" presStyleCnt="0"/>
      <dgm:spPr/>
    </dgm:pt>
    <dgm:pt modelId="{41996EA3-2849-40D5-AC19-AF17618E1966}" type="pres">
      <dgm:prSet presAssocID="{B90CAB28-8C7B-4417-9D97-46DA83BC187A}" presName="Name37" presStyleLbl="parChTrans1D2" presStyleIdx="1" presStyleCnt="4"/>
      <dgm:spPr/>
    </dgm:pt>
    <dgm:pt modelId="{BEFECD77-6601-4D8D-A143-7CF7DF022262}" type="pres">
      <dgm:prSet presAssocID="{820F66CB-9841-47B0-B618-91971D8381F9}" presName="hierRoot2" presStyleCnt="0">
        <dgm:presLayoutVars>
          <dgm:hierBranch val="init"/>
        </dgm:presLayoutVars>
      </dgm:prSet>
      <dgm:spPr/>
    </dgm:pt>
    <dgm:pt modelId="{A830FFBA-29CC-4BCC-85C7-0747D0C1F8DA}" type="pres">
      <dgm:prSet presAssocID="{820F66CB-9841-47B0-B618-91971D8381F9}" presName="rootComposite" presStyleCnt="0"/>
      <dgm:spPr/>
    </dgm:pt>
    <dgm:pt modelId="{34804870-6BD7-4378-8B70-A434F3A25BD6}" type="pres">
      <dgm:prSet presAssocID="{820F66CB-9841-47B0-B618-91971D8381F9}" presName="rootText" presStyleLbl="node2" presStyleIdx="1" presStyleCnt="4">
        <dgm:presLayoutVars>
          <dgm:chPref val="3"/>
        </dgm:presLayoutVars>
      </dgm:prSet>
      <dgm:spPr/>
    </dgm:pt>
    <dgm:pt modelId="{1E02FC82-B9EB-43D0-B1FD-A006ABD244A3}" type="pres">
      <dgm:prSet presAssocID="{820F66CB-9841-47B0-B618-91971D8381F9}" presName="rootConnector" presStyleLbl="node2" presStyleIdx="1" presStyleCnt="4"/>
      <dgm:spPr/>
    </dgm:pt>
    <dgm:pt modelId="{60FC7EC3-7CEA-4707-98EB-33AC23BA303C}" type="pres">
      <dgm:prSet presAssocID="{820F66CB-9841-47B0-B618-91971D8381F9}" presName="hierChild4" presStyleCnt="0"/>
      <dgm:spPr/>
    </dgm:pt>
    <dgm:pt modelId="{30C8A823-B507-4087-98B7-76A377D8D2BA}" type="pres">
      <dgm:prSet presAssocID="{820F66CB-9841-47B0-B618-91971D8381F9}" presName="hierChild5" presStyleCnt="0"/>
      <dgm:spPr/>
    </dgm:pt>
    <dgm:pt modelId="{91045DAA-6133-4043-8E08-CFE7D51DB17A}" type="pres">
      <dgm:prSet presAssocID="{91CE795E-A147-44EF-B212-069F305B034F}" presName="Name37" presStyleLbl="parChTrans1D2" presStyleIdx="2" presStyleCnt="4"/>
      <dgm:spPr/>
    </dgm:pt>
    <dgm:pt modelId="{96AE077C-98A1-4D40-89CC-2C87E6C39A97}" type="pres">
      <dgm:prSet presAssocID="{0C5AAAFD-E351-46DD-A48F-5D2EDF8A85CA}" presName="hierRoot2" presStyleCnt="0">
        <dgm:presLayoutVars>
          <dgm:hierBranch val="init"/>
        </dgm:presLayoutVars>
      </dgm:prSet>
      <dgm:spPr/>
    </dgm:pt>
    <dgm:pt modelId="{86384EE7-FD21-4EFF-8A95-F7278E2EFC7E}" type="pres">
      <dgm:prSet presAssocID="{0C5AAAFD-E351-46DD-A48F-5D2EDF8A85CA}" presName="rootComposite" presStyleCnt="0"/>
      <dgm:spPr/>
    </dgm:pt>
    <dgm:pt modelId="{B8728ABB-6ED6-4F7D-8117-72FDBAC3698D}" type="pres">
      <dgm:prSet presAssocID="{0C5AAAFD-E351-46DD-A48F-5D2EDF8A85CA}" presName="rootText" presStyleLbl="node2" presStyleIdx="2" presStyleCnt="4">
        <dgm:presLayoutVars>
          <dgm:chPref val="3"/>
        </dgm:presLayoutVars>
      </dgm:prSet>
      <dgm:spPr/>
    </dgm:pt>
    <dgm:pt modelId="{D04A8276-4D3C-41C5-8205-C8F369073FC4}" type="pres">
      <dgm:prSet presAssocID="{0C5AAAFD-E351-46DD-A48F-5D2EDF8A85CA}" presName="rootConnector" presStyleLbl="node2" presStyleIdx="2" presStyleCnt="4"/>
      <dgm:spPr/>
    </dgm:pt>
    <dgm:pt modelId="{7A9A6AA3-C864-42D7-A0ED-64E5273E8520}" type="pres">
      <dgm:prSet presAssocID="{0C5AAAFD-E351-46DD-A48F-5D2EDF8A85CA}" presName="hierChild4" presStyleCnt="0"/>
      <dgm:spPr/>
    </dgm:pt>
    <dgm:pt modelId="{7DA60882-75AD-4D44-8828-29C8F9B94FB3}" type="pres">
      <dgm:prSet presAssocID="{0C5AAAFD-E351-46DD-A48F-5D2EDF8A85CA}" presName="hierChild5" presStyleCnt="0"/>
      <dgm:spPr/>
    </dgm:pt>
    <dgm:pt modelId="{5EA1B922-DD32-4C9E-8940-396F6ACE7EE9}" type="pres">
      <dgm:prSet presAssocID="{C362958C-EA9C-4CF9-8B67-6348C84E66DB}" presName="Name37" presStyleLbl="parChTrans1D2" presStyleIdx="3" presStyleCnt="4"/>
      <dgm:spPr/>
    </dgm:pt>
    <dgm:pt modelId="{09BB1BEE-8956-4CCF-83F1-93086A42CB07}" type="pres">
      <dgm:prSet presAssocID="{18DB4C61-9B7C-4928-8CEF-05FAB986E9F5}" presName="hierRoot2" presStyleCnt="0">
        <dgm:presLayoutVars>
          <dgm:hierBranch val="init"/>
        </dgm:presLayoutVars>
      </dgm:prSet>
      <dgm:spPr/>
    </dgm:pt>
    <dgm:pt modelId="{AEFA8E86-A300-482E-85AB-B4B7681B8DC6}" type="pres">
      <dgm:prSet presAssocID="{18DB4C61-9B7C-4928-8CEF-05FAB986E9F5}" presName="rootComposite" presStyleCnt="0"/>
      <dgm:spPr/>
    </dgm:pt>
    <dgm:pt modelId="{F9429AAD-AB96-4A06-AA43-7ED34E77505B}" type="pres">
      <dgm:prSet presAssocID="{18DB4C61-9B7C-4928-8CEF-05FAB986E9F5}" presName="rootText" presStyleLbl="node2" presStyleIdx="3" presStyleCnt="4">
        <dgm:presLayoutVars>
          <dgm:chPref val="3"/>
        </dgm:presLayoutVars>
      </dgm:prSet>
      <dgm:spPr/>
    </dgm:pt>
    <dgm:pt modelId="{442DCFAC-5BF1-404A-A975-E0B63D7F5D61}" type="pres">
      <dgm:prSet presAssocID="{18DB4C61-9B7C-4928-8CEF-05FAB986E9F5}" presName="rootConnector" presStyleLbl="node2" presStyleIdx="3" presStyleCnt="4"/>
      <dgm:spPr/>
    </dgm:pt>
    <dgm:pt modelId="{A1C9730C-484F-486D-B5FA-83C27525345D}" type="pres">
      <dgm:prSet presAssocID="{18DB4C61-9B7C-4928-8CEF-05FAB986E9F5}" presName="hierChild4" presStyleCnt="0"/>
      <dgm:spPr/>
    </dgm:pt>
    <dgm:pt modelId="{2693384D-2322-4A28-866C-E85FF6AA99D0}" type="pres">
      <dgm:prSet presAssocID="{18DB4C61-9B7C-4928-8CEF-05FAB986E9F5}" presName="hierChild5" presStyleCnt="0"/>
      <dgm:spPr/>
    </dgm:pt>
    <dgm:pt modelId="{1CE35A41-E653-4739-A6A3-8554EBF60BBC}" type="pres">
      <dgm:prSet presAssocID="{C3ED44D1-BDC9-496C-9524-9D073503047D}" presName="hierChild3" presStyleCnt="0"/>
      <dgm:spPr/>
    </dgm:pt>
  </dgm:ptLst>
  <dgm:cxnLst>
    <dgm:cxn modelId="{B420F021-8A9A-427A-87A5-830CF84EFC1C}" srcId="{C3ED44D1-BDC9-496C-9524-9D073503047D}" destId="{18DB4C61-9B7C-4928-8CEF-05FAB986E9F5}" srcOrd="3" destOrd="0" parTransId="{C362958C-EA9C-4CF9-8B67-6348C84E66DB}" sibTransId="{AF4DA1B7-E18B-4052-B712-AD6B7DA9FC6A}"/>
    <dgm:cxn modelId="{88693924-BC3C-463F-8BB2-309D2E3DC667}" type="presOf" srcId="{0C5AAAFD-E351-46DD-A48F-5D2EDF8A85CA}" destId="{B8728ABB-6ED6-4F7D-8117-72FDBAC3698D}" srcOrd="0" destOrd="0" presId="urn:microsoft.com/office/officeart/2005/8/layout/orgChart1"/>
    <dgm:cxn modelId="{E8C6CC28-79D3-4DBF-AF05-A700BB3962CE}" type="presOf" srcId="{0C5AAAFD-E351-46DD-A48F-5D2EDF8A85CA}" destId="{D04A8276-4D3C-41C5-8205-C8F369073FC4}" srcOrd="1" destOrd="0" presId="urn:microsoft.com/office/officeart/2005/8/layout/orgChart1"/>
    <dgm:cxn modelId="{11EF063E-FD32-4E3D-879A-2B2C3A27E5F5}" type="presOf" srcId="{478C5314-3408-419C-A651-5C71F8AD7FE0}" destId="{E1ACEB95-3E78-4E01-B06A-057C43F8E408}" srcOrd="0" destOrd="0" presId="urn:microsoft.com/office/officeart/2005/8/layout/orgChart1"/>
    <dgm:cxn modelId="{2E060664-1EDD-4657-A296-C4392BC95CA7}" type="presOf" srcId="{B90CAB28-8C7B-4417-9D97-46DA83BC187A}" destId="{41996EA3-2849-40D5-AC19-AF17618E1966}" srcOrd="0" destOrd="0" presId="urn:microsoft.com/office/officeart/2005/8/layout/orgChart1"/>
    <dgm:cxn modelId="{67531265-1EF6-4956-A16A-BDAD52A675E3}" type="presOf" srcId="{18DB4C61-9B7C-4928-8CEF-05FAB986E9F5}" destId="{F9429AAD-AB96-4A06-AA43-7ED34E77505B}" srcOrd="0" destOrd="0" presId="urn:microsoft.com/office/officeart/2005/8/layout/orgChart1"/>
    <dgm:cxn modelId="{65506571-E04C-441D-9ECC-C17E2D3969B7}" srcId="{C3ED44D1-BDC9-496C-9524-9D073503047D}" destId="{820F66CB-9841-47B0-B618-91971D8381F9}" srcOrd="1" destOrd="0" parTransId="{B90CAB28-8C7B-4417-9D97-46DA83BC187A}" sibTransId="{0F41EE75-E616-446A-B8BE-A0BA5D88AD13}"/>
    <dgm:cxn modelId="{4F89A772-DB7D-4249-BB35-0C14F77AB46F}" type="presOf" srcId="{478C5314-3408-419C-A651-5C71F8AD7FE0}" destId="{EEDD252D-308E-45AA-8DFC-F60DAF5C0E24}" srcOrd="1" destOrd="0" presId="urn:microsoft.com/office/officeart/2005/8/layout/orgChart1"/>
    <dgm:cxn modelId="{FC60F577-5717-4030-A8FD-BCDD678AD88C}" type="presOf" srcId="{C362958C-EA9C-4CF9-8B67-6348C84E66DB}" destId="{5EA1B922-DD32-4C9E-8940-396F6ACE7EE9}" srcOrd="0" destOrd="0" presId="urn:microsoft.com/office/officeart/2005/8/layout/orgChart1"/>
    <dgm:cxn modelId="{39809659-C355-4F95-8721-BD17413133B4}" type="presOf" srcId="{0517A53B-C19D-45CF-992C-40B164854298}" destId="{7DC05A51-B29F-444D-BE0D-38012A5022D1}" srcOrd="0" destOrd="0" presId="urn:microsoft.com/office/officeart/2005/8/layout/orgChart1"/>
    <dgm:cxn modelId="{26591D9D-5927-4D72-AD89-A80747E6ECF3}" srcId="{C3ED44D1-BDC9-496C-9524-9D073503047D}" destId="{478C5314-3408-419C-A651-5C71F8AD7FE0}" srcOrd="0" destOrd="0" parTransId="{AC3EA96B-4873-466F-A2F2-8D784FCA39E6}" sibTransId="{34FB5997-370F-455A-8770-DD3351F32441}"/>
    <dgm:cxn modelId="{2A01569D-04A1-4898-B37A-9EB6F22AF01A}" type="presOf" srcId="{820F66CB-9841-47B0-B618-91971D8381F9}" destId="{34804870-6BD7-4378-8B70-A434F3A25BD6}" srcOrd="0" destOrd="0" presId="urn:microsoft.com/office/officeart/2005/8/layout/orgChart1"/>
    <dgm:cxn modelId="{F6F93B9F-8808-418C-BB08-F52BEED921B7}" type="presOf" srcId="{18DB4C61-9B7C-4928-8CEF-05FAB986E9F5}" destId="{442DCFAC-5BF1-404A-A975-E0B63D7F5D61}" srcOrd="1" destOrd="0" presId="urn:microsoft.com/office/officeart/2005/8/layout/orgChart1"/>
    <dgm:cxn modelId="{2E5516BE-ECA7-415D-92DD-E189BE586210}" type="presOf" srcId="{820F66CB-9841-47B0-B618-91971D8381F9}" destId="{1E02FC82-B9EB-43D0-B1FD-A006ABD244A3}" srcOrd="1" destOrd="0" presId="urn:microsoft.com/office/officeart/2005/8/layout/orgChart1"/>
    <dgm:cxn modelId="{907D08C8-BC0E-435C-B423-869ADCC56630}" type="presOf" srcId="{91CE795E-A147-44EF-B212-069F305B034F}" destId="{91045DAA-6133-4043-8E08-CFE7D51DB17A}" srcOrd="0" destOrd="0" presId="urn:microsoft.com/office/officeart/2005/8/layout/orgChart1"/>
    <dgm:cxn modelId="{61BB41E0-5FDA-4468-9D08-ACE77FB4119B}" type="presOf" srcId="{C3ED44D1-BDC9-496C-9524-9D073503047D}" destId="{A79CAC33-E440-4C4C-9D9B-D8C6DA3E21DF}" srcOrd="1" destOrd="0" presId="urn:microsoft.com/office/officeart/2005/8/layout/orgChart1"/>
    <dgm:cxn modelId="{8CCF71E0-464D-4EAB-A759-4EF0F7B011B9}" srcId="{C3ED44D1-BDC9-496C-9524-9D073503047D}" destId="{0C5AAAFD-E351-46DD-A48F-5D2EDF8A85CA}" srcOrd="2" destOrd="0" parTransId="{91CE795E-A147-44EF-B212-069F305B034F}" sibTransId="{1D32089C-6B44-42C6-A945-BF9408C6EE94}"/>
    <dgm:cxn modelId="{454EAFE0-5ACE-47BC-AD89-8298971BB8E4}" srcId="{0517A53B-C19D-45CF-992C-40B164854298}" destId="{C3ED44D1-BDC9-496C-9524-9D073503047D}" srcOrd="0" destOrd="0" parTransId="{FDDBC4E2-A761-4BA0-8B15-7B1DC659A38F}" sibTransId="{9A3516F7-39DC-4DE9-9CF3-574BA70FD981}"/>
    <dgm:cxn modelId="{6C39D1E5-21AB-4A5A-A2E5-73787F066CF4}" type="presOf" srcId="{AC3EA96B-4873-466F-A2F2-8D784FCA39E6}" destId="{2AEE6D92-0BD6-411A-A67C-E980344D84D0}" srcOrd="0" destOrd="0" presId="urn:microsoft.com/office/officeart/2005/8/layout/orgChart1"/>
    <dgm:cxn modelId="{E4905CFB-E389-4BF8-8E32-CDE23F0DA865}" type="presOf" srcId="{C3ED44D1-BDC9-496C-9524-9D073503047D}" destId="{0A029C1D-E852-4A98-9294-475260B8CBE3}" srcOrd="0" destOrd="0" presId="urn:microsoft.com/office/officeart/2005/8/layout/orgChart1"/>
    <dgm:cxn modelId="{7A904EA4-DC4A-4FF1-B253-E0057C74FFA7}" type="presParOf" srcId="{7DC05A51-B29F-444D-BE0D-38012A5022D1}" destId="{3E780927-9DB1-4B26-A13C-E7D11D01CB04}" srcOrd="0" destOrd="0" presId="urn:microsoft.com/office/officeart/2005/8/layout/orgChart1"/>
    <dgm:cxn modelId="{AC461072-5472-4741-8EFF-170135980A0D}" type="presParOf" srcId="{3E780927-9DB1-4B26-A13C-E7D11D01CB04}" destId="{670AE2EC-659B-4240-8556-B402392E6D3F}" srcOrd="0" destOrd="0" presId="urn:microsoft.com/office/officeart/2005/8/layout/orgChart1"/>
    <dgm:cxn modelId="{08F9F5A4-7408-4751-97D7-B59508541C73}" type="presParOf" srcId="{670AE2EC-659B-4240-8556-B402392E6D3F}" destId="{0A029C1D-E852-4A98-9294-475260B8CBE3}" srcOrd="0" destOrd="0" presId="urn:microsoft.com/office/officeart/2005/8/layout/orgChart1"/>
    <dgm:cxn modelId="{BF8BFB3D-2B56-4C04-9C81-0FE571289F14}" type="presParOf" srcId="{670AE2EC-659B-4240-8556-B402392E6D3F}" destId="{A79CAC33-E440-4C4C-9D9B-D8C6DA3E21DF}" srcOrd="1" destOrd="0" presId="urn:microsoft.com/office/officeart/2005/8/layout/orgChart1"/>
    <dgm:cxn modelId="{E6874DC4-A9F8-45E6-A3BC-5ACD974EAB1C}" type="presParOf" srcId="{3E780927-9DB1-4B26-A13C-E7D11D01CB04}" destId="{85823AFA-82F4-4F3E-A3AD-712C0E58F7CA}" srcOrd="1" destOrd="0" presId="urn:microsoft.com/office/officeart/2005/8/layout/orgChart1"/>
    <dgm:cxn modelId="{52A60573-0822-4635-B68C-23227A13E473}" type="presParOf" srcId="{85823AFA-82F4-4F3E-A3AD-712C0E58F7CA}" destId="{2AEE6D92-0BD6-411A-A67C-E980344D84D0}" srcOrd="0" destOrd="0" presId="urn:microsoft.com/office/officeart/2005/8/layout/orgChart1"/>
    <dgm:cxn modelId="{A1D02070-F411-4953-AD73-6A358D5688E7}" type="presParOf" srcId="{85823AFA-82F4-4F3E-A3AD-712C0E58F7CA}" destId="{9B630516-F253-4A4B-A573-973042F912BB}" srcOrd="1" destOrd="0" presId="urn:microsoft.com/office/officeart/2005/8/layout/orgChart1"/>
    <dgm:cxn modelId="{D30AF41D-1B52-4D62-BB67-55E83AA725C2}" type="presParOf" srcId="{9B630516-F253-4A4B-A573-973042F912BB}" destId="{179D7C14-98B4-49EC-B981-53A4AB7D3611}" srcOrd="0" destOrd="0" presId="urn:microsoft.com/office/officeart/2005/8/layout/orgChart1"/>
    <dgm:cxn modelId="{0864A287-A809-4FCF-AC20-BD179E5A4833}" type="presParOf" srcId="{179D7C14-98B4-49EC-B981-53A4AB7D3611}" destId="{E1ACEB95-3E78-4E01-B06A-057C43F8E408}" srcOrd="0" destOrd="0" presId="urn:microsoft.com/office/officeart/2005/8/layout/orgChart1"/>
    <dgm:cxn modelId="{BF6091E0-0193-401A-B1FA-3870CFA7768B}" type="presParOf" srcId="{179D7C14-98B4-49EC-B981-53A4AB7D3611}" destId="{EEDD252D-308E-45AA-8DFC-F60DAF5C0E24}" srcOrd="1" destOrd="0" presId="urn:microsoft.com/office/officeart/2005/8/layout/orgChart1"/>
    <dgm:cxn modelId="{F402FCF2-6833-4C47-8136-103E165E5723}" type="presParOf" srcId="{9B630516-F253-4A4B-A573-973042F912BB}" destId="{3C360776-94EE-4423-B243-C6B01A28111A}" srcOrd="1" destOrd="0" presId="urn:microsoft.com/office/officeart/2005/8/layout/orgChart1"/>
    <dgm:cxn modelId="{50A53433-BFF4-4B1F-8163-8CCF791F83F7}" type="presParOf" srcId="{9B630516-F253-4A4B-A573-973042F912BB}" destId="{2927BCB7-5C36-4798-905D-A7DF518FE3CD}" srcOrd="2" destOrd="0" presId="urn:microsoft.com/office/officeart/2005/8/layout/orgChart1"/>
    <dgm:cxn modelId="{5247F607-47B0-4F57-8292-9219D33D6B12}" type="presParOf" srcId="{85823AFA-82F4-4F3E-A3AD-712C0E58F7CA}" destId="{41996EA3-2849-40D5-AC19-AF17618E1966}" srcOrd="2" destOrd="0" presId="urn:microsoft.com/office/officeart/2005/8/layout/orgChart1"/>
    <dgm:cxn modelId="{254CA352-AF4A-4BEE-93D0-5E6252E070DA}" type="presParOf" srcId="{85823AFA-82F4-4F3E-A3AD-712C0E58F7CA}" destId="{BEFECD77-6601-4D8D-A143-7CF7DF022262}" srcOrd="3" destOrd="0" presId="urn:microsoft.com/office/officeart/2005/8/layout/orgChart1"/>
    <dgm:cxn modelId="{060792F4-755B-49FE-B743-D8E926451AB0}" type="presParOf" srcId="{BEFECD77-6601-4D8D-A143-7CF7DF022262}" destId="{A830FFBA-29CC-4BCC-85C7-0747D0C1F8DA}" srcOrd="0" destOrd="0" presId="urn:microsoft.com/office/officeart/2005/8/layout/orgChart1"/>
    <dgm:cxn modelId="{BEC455F6-9312-4790-B149-DA20A1CCB48D}" type="presParOf" srcId="{A830FFBA-29CC-4BCC-85C7-0747D0C1F8DA}" destId="{34804870-6BD7-4378-8B70-A434F3A25BD6}" srcOrd="0" destOrd="0" presId="urn:microsoft.com/office/officeart/2005/8/layout/orgChart1"/>
    <dgm:cxn modelId="{8BECB48C-16F5-4860-A273-270A123883A0}" type="presParOf" srcId="{A830FFBA-29CC-4BCC-85C7-0747D0C1F8DA}" destId="{1E02FC82-B9EB-43D0-B1FD-A006ABD244A3}" srcOrd="1" destOrd="0" presId="urn:microsoft.com/office/officeart/2005/8/layout/orgChart1"/>
    <dgm:cxn modelId="{5B96C9F7-30DA-4E34-99C4-625B082B08EA}" type="presParOf" srcId="{BEFECD77-6601-4D8D-A143-7CF7DF022262}" destId="{60FC7EC3-7CEA-4707-98EB-33AC23BA303C}" srcOrd="1" destOrd="0" presId="urn:microsoft.com/office/officeart/2005/8/layout/orgChart1"/>
    <dgm:cxn modelId="{EA5C223C-13D4-4857-B370-37DB3B72137A}" type="presParOf" srcId="{BEFECD77-6601-4D8D-A143-7CF7DF022262}" destId="{30C8A823-B507-4087-98B7-76A377D8D2BA}" srcOrd="2" destOrd="0" presId="urn:microsoft.com/office/officeart/2005/8/layout/orgChart1"/>
    <dgm:cxn modelId="{E42C5BC6-7F0B-4F46-A50D-4453093C7A80}" type="presParOf" srcId="{85823AFA-82F4-4F3E-A3AD-712C0E58F7CA}" destId="{91045DAA-6133-4043-8E08-CFE7D51DB17A}" srcOrd="4" destOrd="0" presId="urn:microsoft.com/office/officeart/2005/8/layout/orgChart1"/>
    <dgm:cxn modelId="{CD953FE9-147E-4A1B-A717-FA335AB316B1}" type="presParOf" srcId="{85823AFA-82F4-4F3E-A3AD-712C0E58F7CA}" destId="{96AE077C-98A1-4D40-89CC-2C87E6C39A97}" srcOrd="5" destOrd="0" presId="urn:microsoft.com/office/officeart/2005/8/layout/orgChart1"/>
    <dgm:cxn modelId="{28216139-D8BC-428C-8704-96A1E46409D6}" type="presParOf" srcId="{96AE077C-98A1-4D40-89CC-2C87E6C39A97}" destId="{86384EE7-FD21-4EFF-8A95-F7278E2EFC7E}" srcOrd="0" destOrd="0" presId="urn:microsoft.com/office/officeart/2005/8/layout/orgChart1"/>
    <dgm:cxn modelId="{C2FC4205-AFA9-41E2-91E2-685BD764D8E1}" type="presParOf" srcId="{86384EE7-FD21-4EFF-8A95-F7278E2EFC7E}" destId="{B8728ABB-6ED6-4F7D-8117-72FDBAC3698D}" srcOrd="0" destOrd="0" presId="urn:microsoft.com/office/officeart/2005/8/layout/orgChart1"/>
    <dgm:cxn modelId="{54F771C3-3052-4D7F-9B21-0C26B69EBF5B}" type="presParOf" srcId="{86384EE7-FD21-4EFF-8A95-F7278E2EFC7E}" destId="{D04A8276-4D3C-41C5-8205-C8F369073FC4}" srcOrd="1" destOrd="0" presId="urn:microsoft.com/office/officeart/2005/8/layout/orgChart1"/>
    <dgm:cxn modelId="{4D4B647D-7F96-4EE1-97E5-18735A71C568}" type="presParOf" srcId="{96AE077C-98A1-4D40-89CC-2C87E6C39A97}" destId="{7A9A6AA3-C864-42D7-A0ED-64E5273E8520}" srcOrd="1" destOrd="0" presId="urn:microsoft.com/office/officeart/2005/8/layout/orgChart1"/>
    <dgm:cxn modelId="{69F93331-E59C-490B-8E1E-03CE44D858F3}" type="presParOf" srcId="{96AE077C-98A1-4D40-89CC-2C87E6C39A97}" destId="{7DA60882-75AD-4D44-8828-29C8F9B94FB3}" srcOrd="2" destOrd="0" presId="urn:microsoft.com/office/officeart/2005/8/layout/orgChart1"/>
    <dgm:cxn modelId="{A9403D7F-7038-4E76-9F0F-4E35D1BFD6A0}" type="presParOf" srcId="{85823AFA-82F4-4F3E-A3AD-712C0E58F7CA}" destId="{5EA1B922-DD32-4C9E-8940-396F6ACE7EE9}" srcOrd="6" destOrd="0" presId="urn:microsoft.com/office/officeart/2005/8/layout/orgChart1"/>
    <dgm:cxn modelId="{C67899FF-FFC6-4A49-A71B-1B22CF2B766D}" type="presParOf" srcId="{85823AFA-82F4-4F3E-A3AD-712C0E58F7CA}" destId="{09BB1BEE-8956-4CCF-83F1-93086A42CB07}" srcOrd="7" destOrd="0" presId="urn:microsoft.com/office/officeart/2005/8/layout/orgChart1"/>
    <dgm:cxn modelId="{6D09A309-8496-4644-B268-53BF094BED8F}" type="presParOf" srcId="{09BB1BEE-8956-4CCF-83F1-93086A42CB07}" destId="{AEFA8E86-A300-482E-85AB-B4B7681B8DC6}" srcOrd="0" destOrd="0" presId="urn:microsoft.com/office/officeart/2005/8/layout/orgChart1"/>
    <dgm:cxn modelId="{4D12E6A1-883B-40A0-B8D9-1580DE1D1F80}" type="presParOf" srcId="{AEFA8E86-A300-482E-85AB-B4B7681B8DC6}" destId="{F9429AAD-AB96-4A06-AA43-7ED34E77505B}" srcOrd="0" destOrd="0" presId="urn:microsoft.com/office/officeart/2005/8/layout/orgChart1"/>
    <dgm:cxn modelId="{DB78BEF4-1EFA-40C0-B52E-BEFF1D23081B}" type="presParOf" srcId="{AEFA8E86-A300-482E-85AB-B4B7681B8DC6}" destId="{442DCFAC-5BF1-404A-A975-E0B63D7F5D61}" srcOrd="1" destOrd="0" presId="urn:microsoft.com/office/officeart/2005/8/layout/orgChart1"/>
    <dgm:cxn modelId="{FDB1A400-E7FE-42C7-882E-D7774F1F4E37}" type="presParOf" srcId="{09BB1BEE-8956-4CCF-83F1-93086A42CB07}" destId="{A1C9730C-484F-486D-B5FA-83C27525345D}" srcOrd="1" destOrd="0" presId="urn:microsoft.com/office/officeart/2005/8/layout/orgChart1"/>
    <dgm:cxn modelId="{688D895E-CF97-467E-BC0B-8E4DCD3BA90F}" type="presParOf" srcId="{09BB1BEE-8956-4CCF-83F1-93086A42CB07}" destId="{2693384D-2322-4A28-866C-E85FF6AA99D0}" srcOrd="2" destOrd="0" presId="urn:microsoft.com/office/officeart/2005/8/layout/orgChart1"/>
    <dgm:cxn modelId="{E18F8FFD-9C1C-4B48-AB35-ACFB88C36511}" type="presParOf" srcId="{3E780927-9DB1-4B26-A13C-E7D11D01CB04}" destId="{1CE35A41-E653-4739-A6A3-8554EBF60B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A092CCA-F3A8-47FA-8FB9-B13B5147BCE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KZ"/>
        </a:p>
      </dgm:t>
    </dgm:pt>
    <dgm:pt modelId="{6CE3F63A-351D-42C8-9F9C-3232DB755AB8}">
      <dgm:prSet/>
      <dgm:spPr/>
      <dgm:t>
        <a:bodyPr/>
        <a:lstStyle/>
        <a:p>
          <a:r>
            <a:rPr lang="kk-KZ">
              <a:latin typeface="Times New Roman" panose="02020603050405020304" pitchFamily="18" charset="0"/>
              <a:cs typeface="Times New Roman" panose="02020603050405020304" pitchFamily="18" charset="0"/>
            </a:rPr>
            <a:t>Еңбекті ынталандыру нысандары</a:t>
          </a:r>
          <a:endParaRPr lang="ru-KZ">
            <a:latin typeface="Times New Roman" panose="02020603050405020304" pitchFamily="18" charset="0"/>
            <a:cs typeface="Times New Roman" panose="02020603050405020304" pitchFamily="18" charset="0"/>
          </a:endParaRPr>
        </a:p>
      </dgm:t>
    </dgm:pt>
    <dgm:pt modelId="{A5EEB36B-D7B5-450E-83FD-D3A7A889C69F}" type="parTrans" cxnId="{02D3E5BF-93E4-4876-BB3F-4E54AEB60388}">
      <dgm:prSet/>
      <dgm:spPr/>
      <dgm:t>
        <a:bodyPr/>
        <a:lstStyle/>
        <a:p>
          <a:endParaRPr lang="ru-KZ">
            <a:latin typeface="Times New Roman" panose="02020603050405020304" pitchFamily="18" charset="0"/>
            <a:cs typeface="Times New Roman" panose="02020603050405020304" pitchFamily="18" charset="0"/>
          </a:endParaRPr>
        </a:p>
      </dgm:t>
    </dgm:pt>
    <dgm:pt modelId="{24FCCE6C-2CCB-4BC4-A6F1-AFC942F1C45D}" type="sibTrans" cxnId="{02D3E5BF-93E4-4876-BB3F-4E54AEB60388}">
      <dgm:prSet/>
      <dgm:spPr/>
      <dgm:t>
        <a:bodyPr/>
        <a:lstStyle/>
        <a:p>
          <a:endParaRPr lang="ru-KZ">
            <a:latin typeface="Times New Roman" panose="02020603050405020304" pitchFamily="18" charset="0"/>
            <a:cs typeface="Times New Roman" panose="02020603050405020304" pitchFamily="18" charset="0"/>
          </a:endParaRPr>
        </a:p>
      </dgm:t>
    </dgm:pt>
    <dgm:pt modelId="{BDD6202F-1CB3-43EF-A06E-99BB85F8CCC7}">
      <dgm:prSet/>
      <dgm:spPr/>
      <dgm:t>
        <a:bodyPr/>
        <a:lstStyle/>
        <a:p>
          <a:r>
            <a:rPr lang="kk-KZ" dirty="0">
              <a:latin typeface="Times New Roman" panose="02020603050405020304" pitchFamily="18" charset="0"/>
              <a:cs typeface="Times New Roman" panose="02020603050405020304" pitchFamily="18" charset="0"/>
            </a:rPr>
            <a:t>материалдық</a:t>
          </a:r>
          <a:endParaRPr lang="ru-KZ" dirty="0">
            <a:latin typeface="Times New Roman" panose="02020603050405020304" pitchFamily="18" charset="0"/>
            <a:cs typeface="Times New Roman" panose="02020603050405020304" pitchFamily="18" charset="0"/>
          </a:endParaRPr>
        </a:p>
      </dgm:t>
    </dgm:pt>
    <dgm:pt modelId="{A403DDEC-C946-42BA-9AC6-2437B480B6F8}" type="parTrans" cxnId="{79D520C0-8AD6-40AF-BD80-C39359EA21FA}">
      <dgm:prSet/>
      <dgm:spPr/>
      <dgm:t>
        <a:bodyPr/>
        <a:lstStyle/>
        <a:p>
          <a:endParaRPr lang="ru-KZ">
            <a:latin typeface="Times New Roman" panose="02020603050405020304" pitchFamily="18" charset="0"/>
            <a:cs typeface="Times New Roman" panose="02020603050405020304" pitchFamily="18" charset="0"/>
          </a:endParaRPr>
        </a:p>
      </dgm:t>
    </dgm:pt>
    <dgm:pt modelId="{CEEAD0DA-2AC5-4E2A-9575-E4B77B537261}" type="sibTrans" cxnId="{79D520C0-8AD6-40AF-BD80-C39359EA21FA}">
      <dgm:prSet/>
      <dgm:spPr/>
      <dgm:t>
        <a:bodyPr/>
        <a:lstStyle/>
        <a:p>
          <a:endParaRPr lang="ru-KZ">
            <a:latin typeface="Times New Roman" panose="02020603050405020304" pitchFamily="18" charset="0"/>
            <a:cs typeface="Times New Roman" panose="02020603050405020304" pitchFamily="18" charset="0"/>
          </a:endParaRPr>
        </a:p>
      </dgm:t>
    </dgm:pt>
    <dgm:pt modelId="{28BB0387-0C09-48A9-B10A-5D184D92B19F}">
      <dgm:prSet/>
      <dgm:spPr/>
      <dgm:t>
        <a:bodyPr/>
        <a:lstStyle/>
        <a:p>
          <a:r>
            <a:rPr lang="kk-KZ">
              <a:latin typeface="Times New Roman" panose="02020603050405020304" pitchFamily="18" charset="0"/>
              <a:cs typeface="Times New Roman" panose="02020603050405020304" pitchFamily="18" charset="0"/>
            </a:rPr>
            <a:t>моральдық</a:t>
          </a:r>
          <a:endParaRPr lang="ru-KZ">
            <a:latin typeface="Times New Roman" panose="02020603050405020304" pitchFamily="18" charset="0"/>
            <a:cs typeface="Times New Roman" panose="02020603050405020304" pitchFamily="18" charset="0"/>
          </a:endParaRPr>
        </a:p>
      </dgm:t>
    </dgm:pt>
    <dgm:pt modelId="{B42F5D66-8A8E-45EA-A1ED-C38C37627BCC}" type="parTrans" cxnId="{079B490F-6154-469B-A9C2-75DBDA868A9E}">
      <dgm:prSet/>
      <dgm:spPr/>
      <dgm:t>
        <a:bodyPr/>
        <a:lstStyle/>
        <a:p>
          <a:endParaRPr lang="ru-KZ">
            <a:latin typeface="Times New Roman" panose="02020603050405020304" pitchFamily="18" charset="0"/>
            <a:cs typeface="Times New Roman" panose="02020603050405020304" pitchFamily="18" charset="0"/>
          </a:endParaRPr>
        </a:p>
      </dgm:t>
    </dgm:pt>
    <dgm:pt modelId="{AA93DD03-695E-4CA9-B033-AC01A6746EAD}" type="sibTrans" cxnId="{079B490F-6154-469B-A9C2-75DBDA868A9E}">
      <dgm:prSet/>
      <dgm:spPr/>
      <dgm:t>
        <a:bodyPr/>
        <a:lstStyle/>
        <a:p>
          <a:endParaRPr lang="ru-KZ">
            <a:latin typeface="Times New Roman" panose="02020603050405020304" pitchFamily="18" charset="0"/>
            <a:cs typeface="Times New Roman" panose="02020603050405020304" pitchFamily="18" charset="0"/>
          </a:endParaRPr>
        </a:p>
      </dgm:t>
    </dgm:pt>
    <dgm:pt modelId="{A1FCC035-0797-4DCF-8871-263C60967C73}">
      <dgm:prSet/>
      <dgm:spPr/>
      <dgm:t>
        <a:bodyPr/>
        <a:lstStyle/>
        <a:p>
          <a:r>
            <a:rPr lang="kk-KZ" dirty="0">
              <a:latin typeface="Times New Roman" panose="02020603050405020304" pitchFamily="18" charset="0"/>
              <a:cs typeface="Times New Roman" panose="02020603050405020304" pitchFamily="18" charset="0"/>
            </a:rPr>
            <a:t>материалдық емес</a:t>
          </a:r>
          <a:endParaRPr lang="ru-KZ" dirty="0">
            <a:latin typeface="Times New Roman" panose="02020603050405020304" pitchFamily="18" charset="0"/>
            <a:cs typeface="Times New Roman" panose="02020603050405020304" pitchFamily="18" charset="0"/>
          </a:endParaRPr>
        </a:p>
      </dgm:t>
    </dgm:pt>
    <dgm:pt modelId="{D135D735-5922-411C-8252-A227F863A1B6}" type="parTrans" cxnId="{FBF6E091-92F8-43F3-AB3F-E4830098CC1D}">
      <dgm:prSet/>
      <dgm:spPr/>
      <dgm:t>
        <a:bodyPr/>
        <a:lstStyle/>
        <a:p>
          <a:endParaRPr lang="ru-KZ"/>
        </a:p>
      </dgm:t>
    </dgm:pt>
    <dgm:pt modelId="{E44F98C8-4FA3-4CBD-AE56-88B6E91111CA}" type="sibTrans" cxnId="{FBF6E091-92F8-43F3-AB3F-E4830098CC1D}">
      <dgm:prSet/>
      <dgm:spPr/>
      <dgm:t>
        <a:bodyPr/>
        <a:lstStyle/>
        <a:p>
          <a:endParaRPr lang="ru-KZ"/>
        </a:p>
      </dgm:t>
    </dgm:pt>
    <dgm:pt modelId="{A133038C-61B5-4293-80CE-D81DE1640273}" type="pres">
      <dgm:prSet presAssocID="{1A092CCA-F3A8-47FA-8FB9-B13B5147BCED}" presName="hierChild1" presStyleCnt="0">
        <dgm:presLayoutVars>
          <dgm:chPref val="1"/>
          <dgm:dir/>
          <dgm:animOne val="branch"/>
          <dgm:animLvl val="lvl"/>
          <dgm:resizeHandles/>
        </dgm:presLayoutVars>
      </dgm:prSet>
      <dgm:spPr/>
    </dgm:pt>
    <dgm:pt modelId="{5AFD2F26-C1CC-4D6C-8668-92A8BEB25FCA}" type="pres">
      <dgm:prSet presAssocID="{6CE3F63A-351D-42C8-9F9C-3232DB755AB8}" presName="hierRoot1" presStyleCnt="0"/>
      <dgm:spPr/>
    </dgm:pt>
    <dgm:pt modelId="{2BD23232-7182-4613-AC0D-EE7B948E378D}" type="pres">
      <dgm:prSet presAssocID="{6CE3F63A-351D-42C8-9F9C-3232DB755AB8}" presName="composite" presStyleCnt="0"/>
      <dgm:spPr/>
    </dgm:pt>
    <dgm:pt modelId="{ACA8605A-8CAC-4AAE-A71E-B9EA40D30295}" type="pres">
      <dgm:prSet presAssocID="{6CE3F63A-351D-42C8-9F9C-3232DB755AB8}" presName="background" presStyleLbl="node0" presStyleIdx="0" presStyleCnt="1"/>
      <dgm:spPr/>
    </dgm:pt>
    <dgm:pt modelId="{8811079D-9633-4CD3-8F4D-BFE61C636387}" type="pres">
      <dgm:prSet presAssocID="{6CE3F63A-351D-42C8-9F9C-3232DB755AB8}" presName="text" presStyleLbl="fgAcc0" presStyleIdx="0" presStyleCnt="1">
        <dgm:presLayoutVars>
          <dgm:chPref val="3"/>
        </dgm:presLayoutVars>
      </dgm:prSet>
      <dgm:spPr/>
    </dgm:pt>
    <dgm:pt modelId="{337C91F1-B3CF-4688-B3C6-7092E063923E}" type="pres">
      <dgm:prSet presAssocID="{6CE3F63A-351D-42C8-9F9C-3232DB755AB8}" presName="hierChild2" presStyleCnt="0"/>
      <dgm:spPr/>
    </dgm:pt>
    <dgm:pt modelId="{F0BE8964-BDF7-4BE2-9F54-604E0E8AB230}" type="pres">
      <dgm:prSet presAssocID="{A403DDEC-C946-42BA-9AC6-2437B480B6F8}" presName="Name10" presStyleLbl="parChTrans1D2" presStyleIdx="0" presStyleCnt="3"/>
      <dgm:spPr/>
    </dgm:pt>
    <dgm:pt modelId="{E2F30763-9628-4341-A4D9-52A8EB1E98FD}" type="pres">
      <dgm:prSet presAssocID="{BDD6202F-1CB3-43EF-A06E-99BB85F8CCC7}" presName="hierRoot2" presStyleCnt="0"/>
      <dgm:spPr/>
    </dgm:pt>
    <dgm:pt modelId="{3AE7FC59-2845-4478-832D-C9BB7701DDDB}" type="pres">
      <dgm:prSet presAssocID="{BDD6202F-1CB3-43EF-A06E-99BB85F8CCC7}" presName="composite2" presStyleCnt="0"/>
      <dgm:spPr/>
    </dgm:pt>
    <dgm:pt modelId="{7F8AFB97-352C-40B9-A404-B4D6111003C4}" type="pres">
      <dgm:prSet presAssocID="{BDD6202F-1CB3-43EF-A06E-99BB85F8CCC7}" presName="background2" presStyleLbl="node2" presStyleIdx="0" presStyleCnt="3"/>
      <dgm:spPr/>
    </dgm:pt>
    <dgm:pt modelId="{2F29222D-C3F6-4C65-878A-A30E9C701F38}" type="pres">
      <dgm:prSet presAssocID="{BDD6202F-1CB3-43EF-A06E-99BB85F8CCC7}" presName="text2" presStyleLbl="fgAcc2" presStyleIdx="0" presStyleCnt="3">
        <dgm:presLayoutVars>
          <dgm:chPref val="3"/>
        </dgm:presLayoutVars>
      </dgm:prSet>
      <dgm:spPr/>
    </dgm:pt>
    <dgm:pt modelId="{8DA1302E-B73D-467F-9DFD-1D21EF7F1290}" type="pres">
      <dgm:prSet presAssocID="{BDD6202F-1CB3-43EF-A06E-99BB85F8CCC7}" presName="hierChild3" presStyleCnt="0"/>
      <dgm:spPr/>
    </dgm:pt>
    <dgm:pt modelId="{06B91D98-005F-4302-A115-5B62527673F9}" type="pres">
      <dgm:prSet presAssocID="{D135D735-5922-411C-8252-A227F863A1B6}" presName="Name10" presStyleLbl="parChTrans1D2" presStyleIdx="1" presStyleCnt="3"/>
      <dgm:spPr/>
    </dgm:pt>
    <dgm:pt modelId="{16900E05-0352-4F74-9BD5-3E572B561918}" type="pres">
      <dgm:prSet presAssocID="{A1FCC035-0797-4DCF-8871-263C60967C73}" presName="hierRoot2" presStyleCnt="0"/>
      <dgm:spPr/>
    </dgm:pt>
    <dgm:pt modelId="{27F728E2-242F-451F-8ADD-819C8E2B885E}" type="pres">
      <dgm:prSet presAssocID="{A1FCC035-0797-4DCF-8871-263C60967C73}" presName="composite2" presStyleCnt="0"/>
      <dgm:spPr/>
    </dgm:pt>
    <dgm:pt modelId="{42660E34-37AA-4AA7-97B1-9F83976D2659}" type="pres">
      <dgm:prSet presAssocID="{A1FCC035-0797-4DCF-8871-263C60967C73}" presName="background2" presStyleLbl="node2" presStyleIdx="1" presStyleCnt="3"/>
      <dgm:spPr/>
    </dgm:pt>
    <dgm:pt modelId="{28F8DC06-4CB3-4A46-925A-1F3761CB1313}" type="pres">
      <dgm:prSet presAssocID="{A1FCC035-0797-4DCF-8871-263C60967C73}" presName="text2" presStyleLbl="fgAcc2" presStyleIdx="1" presStyleCnt="3">
        <dgm:presLayoutVars>
          <dgm:chPref val="3"/>
        </dgm:presLayoutVars>
      </dgm:prSet>
      <dgm:spPr/>
    </dgm:pt>
    <dgm:pt modelId="{A12804F1-6E2B-4119-BB1A-EAFD5F44D479}" type="pres">
      <dgm:prSet presAssocID="{A1FCC035-0797-4DCF-8871-263C60967C73}" presName="hierChild3" presStyleCnt="0"/>
      <dgm:spPr/>
    </dgm:pt>
    <dgm:pt modelId="{879BE304-6C89-44F2-9D61-95B3C463BE6B}" type="pres">
      <dgm:prSet presAssocID="{B42F5D66-8A8E-45EA-A1ED-C38C37627BCC}" presName="Name10" presStyleLbl="parChTrans1D2" presStyleIdx="2" presStyleCnt="3"/>
      <dgm:spPr/>
    </dgm:pt>
    <dgm:pt modelId="{9B0BCF80-D13F-4043-9A85-62D55841BF29}" type="pres">
      <dgm:prSet presAssocID="{28BB0387-0C09-48A9-B10A-5D184D92B19F}" presName="hierRoot2" presStyleCnt="0"/>
      <dgm:spPr/>
    </dgm:pt>
    <dgm:pt modelId="{DDDC5AFE-924A-4747-9333-FA8BB1EC86D5}" type="pres">
      <dgm:prSet presAssocID="{28BB0387-0C09-48A9-B10A-5D184D92B19F}" presName="composite2" presStyleCnt="0"/>
      <dgm:spPr/>
    </dgm:pt>
    <dgm:pt modelId="{2932EA7A-29AF-487F-93AF-0957939E1AD9}" type="pres">
      <dgm:prSet presAssocID="{28BB0387-0C09-48A9-B10A-5D184D92B19F}" presName="background2" presStyleLbl="node2" presStyleIdx="2" presStyleCnt="3"/>
      <dgm:spPr/>
    </dgm:pt>
    <dgm:pt modelId="{BBBB0D3D-30B7-4AEB-9800-763E5EF490FE}" type="pres">
      <dgm:prSet presAssocID="{28BB0387-0C09-48A9-B10A-5D184D92B19F}" presName="text2" presStyleLbl="fgAcc2" presStyleIdx="2" presStyleCnt="3">
        <dgm:presLayoutVars>
          <dgm:chPref val="3"/>
        </dgm:presLayoutVars>
      </dgm:prSet>
      <dgm:spPr/>
    </dgm:pt>
    <dgm:pt modelId="{5A951270-16F9-4E45-961F-C0C40DD29309}" type="pres">
      <dgm:prSet presAssocID="{28BB0387-0C09-48A9-B10A-5D184D92B19F}" presName="hierChild3" presStyleCnt="0"/>
      <dgm:spPr/>
    </dgm:pt>
  </dgm:ptLst>
  <dgm:cxnLst>
    <dgm:cxn modelId="{079B490F-6154-469B-A9C2-75DBDA868A9E}" srcId="{6CE3F63A-351D-42C8-9F9C-3232DB755AB8}" destId="{28BB0387-0C09-48A9-B10A-5D184D92B19F}" srcOrd="2" destOrd="0" parTransId="{B42F5D66-8A8E-45EA-A1ED-C38C37627BCC}" sibTransId="{AA93DD03-695E-4CA9-B033-AC01A6746EAD}"/>
    <dgm:cxn modelId="{B8556410-B88A-4354-BD72-341ED90BC6C8}" type="presOf" srcId="{A403DDEC-C946-42BA-9AC6-2437B480B6F8}" destId="{F0BE8964-BDF7-4BE2-9F54-604E0E8AB230}" srcOrd="0" destOrd="0" presId="urn:microsoft.com/office/officeart/2005/8/layout/hierarchy1"/>
    <dgm:cxn modelId="{433C5832-8E01-4FC1-AFC5-E1313F83FF29}" type="presOf" srcId="{A1FCC035-0797-4DCF-8871-263C60967C73}" destId="{28F8DC06-4CB3-4A46-925A-1F3761CB1313}" srcOrd="0" destOrd="0" presId="urn:microsoft.com/office/officeart/2005/8/layout/hierarchy1"/>
    <dgm:cxn modelId="{6D4CB95C-759F-43B3-B5BA-62692E47EA96}" type="presOf" srcId="{28BB0387-0C09-48A9-B10A-5D184D92B19F}" destId="{BBBB0D3D-30B7-4AEB-9800-763E5EF490FE}" srcOrd="0" destOrd="0" presId="urn:microsoft.com/office/officeart/2005/8/layout/hierarchy1"/>
    <dgm:cxn modelId="{8B524F56-4B15-4318-8805-D18DEB284AFD}" type="presOf" srcId="{6CE3F63A-351D-42C8-9F9C-3232DB755AB8}" destId="{8811079D-9633-4CD3-8F4D-BFE61C636387}" srcOrd="0" destOrd="0" presId="urn:microsoft.com/office/officeart/2005/8/layout/hierarchy1"/>
    <dgm:cxn modelId="{864C7784-23D2-4008-B30B-92EA8BFA702D}" type="presOf" srcId="{1A092CCA-F3A8-47FA-8FB9-B13B5147BCED}" destId="{A133038C-61B5-4293-80CE-D81DE1640273}" srcOrd="0" destOrd="0" presId="urn:microsoft.com/office/officeart/2005/8/layout/hierarchy1"/>
    <dgm:cxn modelId="{FBF6E091-92F8-43F3-AB3F-E4830098CC1D}" srcId="{6CE3F63A-351D-42C8-9F9C-3232DB755AB8}" destId="{A1FCC035-0797-4DCF-8871-263C60967C73}" srcOrd="1" destOrd="0" parTransId="{D135D735-5922-411C-8252-A227F863A1B6}" sibTransId="{E44F98C8-4FA3-4CBD-AE56-88B6E91111CA}"/>
    <dgm:cxn modelId="{02D3E5BF-93E4-4876-BB3F-4E54AEB60388}" srcId="{1A092CCA-F3A8-47FA-8FB9-B13B5147BCED}" destId="{6CE3F63A-351D-42C8-9F9C-3232DB755AB8}" srcOrd="0" destOrd="0" parTransId="{A5EEB36B-D7B5-450E-83FD-D3A7A889C69F}" sibTransId="{24FCCE6C-2CCB-4BC4-A6F1-AFC942F1C45D}"/>
    <dgm:cxn modelId="{79D520C0-8AD6-40AF-BD80-C39359EA21FA}" srcId="{6CE3F63A-351D-42C8-9F9C-3232DB755AB8}" destId="{BDD6202F-1CB3-43EF-A06E-99BB85F8CCC7}" srcOrd="0" destOrd="0" parTransId="{A403DDEC-C946-42BA-9AC6-2437B480B6F8}" sibTransId="{CEEAD0DA-2AC5-4E2A-9575-E4B77B537261}"/>
    <dgm:cxn modelId="{8D4575F1-D2D3-45E6-9E67-1E7428E1BB19}" type="presOf" srcId="{B42F5D66-8A8E-45EA-A1ED-C38C37627BCC}" destId="{879BE304-6C89-44F2-9D61-95B3C463BE6B}" srcOrd="0" destOrd="0" presId="urn:microsoft.com/office/officeart/2005/8/layout/hierarchy1"/>
    <dgm:cxn modelId="{9FD7C3F4-7679-4901-AC24-BFFC78C0FE35}" type="presOf" srcId="{BDD6202F-1CB3-43EF-A06E-99BB85F8CCC7}" destId="{2F29222D-C3F6-4C65-878A-A30E9C701F38}" srcOrd="0" destOrd="0" presId="urn:microsoft.com/office/officeart/2005/8/layout/hierarchy1"/>
    <dgm:cxn modelId="{6157E6FF-E3CA-48A2-A5ED-2F4F5471F7AC}" type="presOf" srcId="{D135D735-5922-411C-8252-A227F863A1B6}" destId="{06B91D98-005F-4302-A115-5B62527673F9}" srcOrd="0" destOrd="0" presId="urn:microsoft.com/office/officeart/2005/8/layout/hierarchy1"/>
    <dgm:cxn modelId="{149F07F7-4AE5-4701-A91E-9627D758C09C}" type="presParOf" srcId="{A133038C-61B5-4293-80CE-D81DE1640273}" destId="{5AFD2F26-C1CC-4D6C-8668-92A8BEB25FCA}" srcOrd="0" destOrd="0" presId="urn:microsoft.com/office/officeart/2005/8/layout/hierarchy1"/>
    <dgm:cxn modelId="{BF15F314-C235-4516-BA31-A834A4CD74FB}" type="presParOf" srcId="{5AFD2F26-C1CC-4D6C-8668-92A8BEB25FCA}" destId="{2BD23232-7182-4613-AC0D-EE7B948E378D}" srcOrd="0" destOrd="0" presId="urn:microsoft.com/office/officeart/2005/8/layout/hierarchy1"/>
    <dgm:cxn modelId="{31AB3B25-84B1-491C-AF45-F92790C03441}" type="presParOf" srcId="{2BD23232-7182-4613-AC0D-EE7B948E378D}" destId="{ACA8605A-8CAC-4AAE-A71E-B9EA40D30295}" srcOrd="0" destOrd="0" presId="urn:microsoft.com/office/officeart/2005/8/layout/hierarchy1"/>
    <dgm:cxn modelId="{122EEFEA-2E36-43EC-9BEA-EE51A048620C}" type="presParOf" srcId="{2BD23232-7182-4613-AC0D-EE7B948E378D}" destId="{8811079D-9633-4CD3-8F4D-BFE61C636387}" srcOrd="1" destOrd="0" presId="urn:microsoft.com/office/officeart/2005/8/layout/hierarchy1"/>
    <dgm:cxn modelId="{3F72A4E0-D2F8-49AA-86BB-75F05211D70C}" type="presParOf" srcId="{5AFD2F26-C1CC-4D6C-8668-92A8BEB25FCA}" destId="{337C91F1-B3CF-4688-B3C6-7092E063923E}" srcOrd="1" destOrd="0" presId="urn:microsoft.com/office/officeart/2005/8/layout/hierarchy1"/>
    <dgm:cxn modelId="{4E6535CF-6AEC-4942-A8E0-E97FEDDD31B5}" type="presParOf" srcId="{337C91F1-B3CF-4688-B3C6-7092E063923E}" destId="{F0BE8964-BDF7-4BE2-9F54-604E0E8AB230}" srcOrd="0" destOrd="0" presId="urn:microsoft.com/office/officeart/2005/8/layout/hierarchy1"/>
    <dgm:cxn modelId="{F56DCF77-38C1-4800-A814-9F27697A6301}" type="presParOf" srcId="{337C91F1-B3CF-4688-B3C6-7092E063923E}" destId="{E2F30763-9628-4341-A4D9-52A8EB1E98FD}" srcOrd="1" destOrd="0" presId="urn:microsoft.com/office/officeart/2005/8/layout/hierarchy1"/>
    <dgm:cxn modelId="{1B165187-A518-4CC7-9473-E984B74894EA}" type="presParOf" srcId="{E2F30763-9628-4341-A4D9-52A8EB1E98FD}" destId="{3AE7FC59-2845-4478-832D-C9BB7701DDDB}" srcOrd="0" destOrd="0" presId="urn:microsoft.com/office/officeart/2005/8/layout/hierarchy1"/>
    <dgm:cxn modelId="{70DE8E35-3F57-46D4-9B06-54B4646B9AB9}" type="presParOf" srcId="{3AE7FC59-2845-4478-832D-C9BB7701DDDB}" destId="{7F8AFB97-352C-40B9-A404-B4D6111003C4}" srcOrd="0" destOrd="0" presId="urn:microsoft.com/office/officeart/2005/8/layout/hierarchy1"/>
    <dgm:cxn modelId="{ED9F1535-2780-4894-A1E6-EEC6194CD18F}" type="presParOf" srcId="{3AE7FC59-2845-4478-832D-C9BB7701DDDB}" destId="{2F29222D-C3F6-4C65-878A-A30E9C701F38}" srcOrd="1" destOrd="0" presId="urn:microsoft.com/office/officeart/2005/8/layout/hierarchy1"/>
    <dgm:cxn modelId="{55FD20C7-4CA8-4D84-BDC3-879E9A98ECED}" type="presParOf" srcId="{E2F30763-9628-4341-A4D9-52A8EB1E98FD}" destId="{8DA1302E-B73D-467F-9DFD-1D21EF7F1290}" srcOrd="1" destOrd="0" presId="urn:microsoft.com/office/officeart/2005/8/layout/hierarchy1"/>
    <dgm:cxn modelId="{B8140992-103C-4026-8267-02716767109E}" type="presParOf" srcId="{337C91F1-B3CF-4688-B3C6-7092E063923E}" destId="{06B91D98-005F-4302-A115-5B62527673F9}" srcOrd="2" destOrd="0" presId="urn:microsoft.com/office/officeart/2005/8/layout/hierarchy1"/>
    <dgm:cxn modelId="{E7FEED72-750E-4443-9462-267F69AB7B43}" type="presParOf" srcId="{337C91F1-B3CF-4688-B3C6-7092E063923E}" destId="{16900E05-0352-4F74-9BD5-3E572B561918}" srcOrd="3" destOrd="0" presId="urn:microsoft.com/office/officeart/2005/8/layout/hierarchy1"/>
    <dgm:cxn modelId="{DC17664E-1970-4AC0-8C43-1E51A32DEA59}" type="presParOf" srcId="{16900E05-0352-4F74-9BD5-3E572B561918}" destId="{27F728E2-242F-451F-8ADD-819C8E2B885E}" srcOrd="0" destOrd="0" presId="urn:microsoft.com/office/officeart/2005/8/layout/hierarchy1"/>
    <dgm:cxn modelId="{EABC5CA3-921D-42C5-9570-46A4590ADA6F}" type="presParOf" srcId="{27F728E2-242F-451F-8ADD-819C8E2B885E}" destId="{42660E34-37AA-4AA7-97B1-9F83976D2659}" srcOrd="0" destOrd="0" presId="urn:microsoft.com/office/officeart/2005/8/layout/hierarchy1"/>
    <dgm:cxn modelId="{120A0050-C6FB-42A4-AFA3-4BFCA92EBDA2}" type="presParOf" srcId="{27F728E2-242F-451F-8ADD-819C8E2B885E}" destId="{28F8DC06-4CB3-4A46-925A-1F3761CB1313}" srcOrd="1" destOrd="0" presId="urn:microsoft.com/office/officeart/2005/8/layout/hierarchy1"/>
    <dgm:cxn modelId="{90B3E8C7-03E0-44C3-9096-DD366956F226}" type="presParOf" srcId="{16900E05-0352-4F74-9BD5-3E572B561918}" destId="{A12804F1-6E2B-4119-BB1A-EAFD5F44D479}" srcOrd="1" destOrd="0" presId="urn:microsoft.com/office/officeart/2005/8/layout/hierarchy1"/>
    <dgm:cxn modelId="{54DADA39-F68A-4A0E-B82E-CAF46B7BE015}" type="presParOf" srcId="{337C91F1-B3CF-4688-B3C6-7092E063923E}" destId="{879BE304-6C89-44F2-9D61-95B3C463BE6B}" srcOrd="4" destOrd="0" presId="urn:microsoft.com/office/officeart/2005/8/layout/hierarchy1"/>
    <dgm:cxn modelId="{AA2B9111-308C-4786-9FA6-B6C569964070}" type="presParOf" srcId="{337C91F1-B3CF-4688-B3C6-7092E063923E}" destId="{9B0BCF80-D13F-4043-9A85-62D55841BF29}" srcOrd="5" destOrd="0" presId="urn:microsoft.com/office/officeart/2005/8/layout/hierarchy1"/>
    <dgm:cxn modelId="{850E9EFC-A56E-4A56-8D45-94A465F98301}" type="presParOf" srcId="{9B0BCF80-D13F-4043-9A85-62D55841BF29}" destId="{DDDC5AFE-924A-4747-9333-FA8BB1EC86D5}" srcOrd="0" destOrd="0" presId="urn:microsoft.com/office/officeart/2005/8/layout/hierarchy1"/>
    <dgm:cxn modelId="{CDEA4D2D-079D-496E-8DAE-C6B4E5474976}" type="presParOf" srcId="{DDDC5AFE-924A-4747-9333-FA8BB1EC86D5}" destId="{2932EA7A-29AF-487F-93AF-0957939E1AD9}" srcOrd="0" destOrd="0" presId="urn:microsoft.com/office/officeart/2005/8/layout/hierarchy1"/>
    <dgm:cxn modelId="{34D475EB-E4A7-4F74-8B62-BFEFC283AA25}" type="presParOf" srcId="{DDDC5AFE-924A-4747-9333-FA8BB1EC86D5}" destId="{BBBB0D3D-30B7-4AEB-9800-763E5EF490FE}" srcOrd="1" destOrd="0" presId="urn:microsoft.com/office/officeart/2005/8/layout/hierarchy1"/>
    <dgm:cxn modelId="{6F85BF70-0495-49F6-A2DD-CF89CE29A6E1}" type="presParOf" srcId="{9B0BCF80-D13F-4043-9A85-62D55841BF29}" destId="{5A951270-16F9-4E45-961F-C0C40DD2930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C901F0E-45F6-440F-921D-67ED1D27748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01AF4309-E79E-49BD-BD0B-D5BBDB73E28E}">
      <dgm:prSet/>
      <dgm:spPr/>
      <dgm:t>
        <a:bodyPr/>
        <a:lstStyle/>
        <a:p>
          <a:r>
            <a:rPr lang="kk-KZ" b="1" i="1">
              <a:solidFill>
                <a:schemeClr val="tx1"/>
              </a:solidFill>
              <a:latin typeface="Times New Roman" panose="02020603050405020304" pitchFamily="18" charset="0"/>
              <a:cs typeface="Times New Roman" panose="02020603050405020304" pitchFamily="18" charset="0"/>
            </a:rPr>
            <a:t>Еңбекақы</a:t>
          </a:r>
          <a:endParaRPr lang="ru-KZ">
            <a:solidFill>
              <a:schemeClr val="tx1"/>
            </a:solidFill>
            <a:latin typeface="Times New Roman" panose="02020603050405020304" pitchFamily="18" charset="0"/>
            <a:cs typeface="Times New Roman" panose="02020603050405020304" pitchFamily="18" charset="0"/>
          </a:endParaRPr>
        </a:p>
      </dgm:t>
    </dgm:pt>
    <dgm:pt modelId="{23D5E047-9D52-4873-BB07-D97F26B58BD1}" type="parTrans" cxnId="{AB08B56E-6B71-4AA3-B682-3DD22ACD808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A866F07-9B20-4E81-8484-3103409C9B30}" type="sibTrans" cxnId="{AB08B56E-6B71-4AA3-B682-3DD22ACD808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FA24F4-FF8B-4346-8415-54BC585CB2D3}">
      <dgm:prSet/>
      <dgm:spPr/>
      <dgm:t>
        <a:bodyPr/>
        <a:lstStyle/>
        <a:p>
          <a:r>
            <a:rPr lang="kk-KZ" b="1" i="1">
              <a:solidFill>
                <a:schemeClr val="tx1"/>
              </a:solidFill>
              <a:latin typeface="Times New Roman" panose="02020603050405020304" pitchFamily="18" charset="0"/>
              <a:cs typeface="Times New Roman" panose="02020603050405020304" pitchFamily="18" charset="0"/>
            </a:rPr>
            <a:t>Негізгі еңбекақы</a:t>
          </a:r>
          <a:r>
            <a:rPr lang="kk-KZ">
              <a:solidFill>
                <a:schemeClr val="tx1"/>
              </a:solidFill>
              <a:latin typeface="Times New Roman" panose="02020603050405020304" pitchFamily="18" charset="0"/>
              <a:cs typeface="Times New Roman" panose="02020603050405020304" pitchFamily="18" charset="0"/>
            </a:rPr>
            <a:t> жұмыскерге нақты жұмыс жасаған уақыты үшін, орындалған жұмыс көлемі мен сапасы үшін, келісімді мөлшерде, тарифтік мөлшерлеме, оклад, сыйақы, компенсациялық төлемдер түрінде төленеді.</a:t>
          </a:r>
          <a:endParaRPr lang="ru-KZ">
            <a:solidFill>
              <a:schemeClr val="tx1"/>
            </a:solidFill>
            <a:latin typeface="Times New Roman" panose="02020603050405020304" pitchFamily="18" charset="0"/>
            <a:cs typeface="Times New Roman" panose="02020603050405020304" pitchFamily="18" charset="0"/>
          </a:endParaRPr>
        </a:p>
      </dgm:t>
    </dgm:pt>
    <dgm:pt modelId="{AE9E3FBB-9383-471F-B3CE-7DD8B66E13B3}" type="parTrans" cxnId="{2245090C-F2C9-4B32-98FA-585C8DDF6E3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85256DC-8BCC-4A00-BE77-98DFCF101EDE}" type="sibTrans" cxnId="{2245090C-F2C9-4B32-98FA-585C8DDF6E3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4ACF2F8-28F6-41A2-81EE-10DABAD0D957}">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Қосымша еңбекақы</a:t>
          </a:r>
          <a:r>
            <a:rPr lang="kk-KZ" dirty="0">
              <a:solidFill>
                <a:schemeClr val="tx1"/>
              </a:solidFill>
              <a:latin typeface="Times New Roman" panose="02020603050405020304" pitchFamily="18" charset="0"/>
              <a:cs typeface="Times New Roman" panose="02020603050405020304" pitchFamily="18" charset="0"/>
            </a:rPr>
            <a:t> еңбек туралы заңға сәйкес жұмыс істемеген уақыт үшін төленеді: кезекті еңбек демалысын төлеу, бала күтіміндегі аналарға төлеу, жасөспірімдерге жеңілдік сағаттары үшін төлеу, жұмыстан босатылған жағдайда босату жәрдемақысын төлеу және т.б.</a:t>
          </a:r>
          <a:endParaRPr lang="ru-KZ" dirty="0">
            <a:solidFill>
              <a:schemeClr val="tx1"/>
            </a:solidFill>
            <a:latin typeface="Times New Roman" panose="02020603050405020304" pitchFamily="18" charset="0"/>
            <a:cs typeface="Times New Roman" panose="02020603050405020304" pitchFamily="18" charset="0"/>
          </a:endParaRPr>
        </a:p>
      </dgm:t>
    </dgm:pt>
    <dgm:pt modelId="{CBFC8D23-696A-4406-B245-7F5FF0B97949}" type="parTrans" cxnId="{15067922-1529-43A8-87AB-2DC28D3160A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A9FE70E-B9FD-40C7-912C-B89350063EF8}" type="sibTrans" cxnId="{15067922-1529-43A8-87AB-2DC28D3160A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444D4B1-4C2F-44E3-AA0C-E653BC98428B}" type="pres">
      <dgm:prSet presAssocID="{9C901F0E-45F6-440F-921D-67ED1D277480}" presName="Name0" presStyleCnt="0">
        <dgm:presLayoutVars>
          <dgm:dir/>
          <dgm:animLvl val="lvl"/>
          <dgm:resizeHandles val="exact"/>
        </dgm:presLayoutVars>
      </dgm:prSet>
      <dgm:spPr/>
    </dgm:pt>
    <dgm:pt modelId="{6165AAA4-7051-4B19-B3D4-C06CEAD7499D}" type="pres">
      <dgm:prSet presAssocID="{01AF4309-E79E-49BD-BD0B-D5BBDB73E28E}" presName="linNode" presStyleCnt="0"/>
      <dgm:spPr/>
    </dgm:pt>
    <dgm:pt modelId="{46F822F9-2161-45D3-A6FF-87924BABF873}" type="pres">
      <dgm:prSet presAssocID="{01AF4309-E79E-49BD-BD0B-D5BBDB73E28E}" presName="parentText" presStyleLbl="node1" presStyleIdx="0" presStyleCnt="1">
        <dgm:presLayoutVars>
          <dgm:chMax val="1"/>
          <dgm:bulletEnabled val="1"/>
        </dgm:presLayoutVars>
      </dgm:prSet>
      <dgm:spPr/>
    </dgm:pt>
    <dgm:pt modelId="{189904F5-B445-473E-AFE9-47B466535742}" type="pres">
      <dgm:prSet presAssocID="{01AF4309-E79E-49BD-BD0B-D5BBDB73E28E}" presName="descendantText" presStyleLbl="alignAccFollowNode1" presStyleIdx="0" presStyleCnt="1">
        <dgm:presLayoutVars>
          <dgm:bulletEnabled val="1"/>
        </dgm:presLayoutVars>
      </dgm:prSet>
      <dgm:spPr/>
    </dgm:pt>
  </dgm:ptLst>
  <dgm:cxnLst>
    <dgm:cxn modelId="{2245090C-F2C9-4B32-98FA-585C8DDF6E3B}" srcId="{01AF4309-E79E-49BD-BD0B-D5BBDB73E28E}" destId="{8DFA24F4-FF8B-4346-8415-54BC585CB2D3}" srcOrd="0" destOrd="0" parTransId="{AE9E3FBB-9383-471F-B3CE-7DD8B66E13B3}" sibTransId="{885256DC-8BCC-4A00-BE77-98DFCF101EDE}"/>
    <dgm:cxn modelId="{15067922-1529-43A8-87AB-2DC28D3160AF}" srcId="{01AF4309-E79E-49BD-BD0B-D5BBDB73E28E}" destId="{F4ACF2F8-28F6-41A2-81EE-10DABAD0D957}" srcOrd="1" destOrd="0" parTransId="{CBFC8D23-696A-4406-B245-7F5FF0B97949}" sibTransId="{1A9FE70E-B9FD-40C7-912C-B89350063EF8}"/>
    <dgm:cxn modelId="{AB08B56E-6B71-4AA3-B682-3DD22ACD8084}" srcId="{9C901F0E-45F6-440F-921D-67ED1D277480}" destId="{01AF4309-E79E-49BD-BD0B-D5BBDB73E28E}" srcOrd="0" destOrd="0" parTransId="{23D5E047-9D52-4873-BB07-D97F26B58BD1}" sibTransId="{6A866F07-9B20-4E81-8484-3103409C9B30}"/>
    <dgm:cxn modelId="{AB009283-0ECC-4C33-819D-680A5A5A5EA7}" type="presOf" srcId="{F4ACF2F8-28F6-41A2-81EE-10DABAD0D957}" destId="{189904F5-B445-473E-AFE9-47B466535742}" srcOrd="0" destOrd="1" presId="urn:microsoft.com/office/officeart/2005/8/layout/vList5"/>
    <dgm:cxn modelId="{4547D49C-F29A-454C-8885-1E067427E40B}" type="presOf" srcId="{01AF4309-E79E-49BD-BD0B-D5BBDB73E28E}" destId="{46F822F9-2161-45D3-A6FF-87924BABF873}" srcOrd="0" destOrd="0" presId="urn:microsoft.com/office/officeart/2005/8/layout/vList5"/>
    <dgm:cxn modelId="{D43EBDD9-FA9A-4976-917B-86193F20CAAF}" type="presOf" srcId="{8DFA24F4-FF8B-4346-8415-54BC585CB2D3}" destId="{189904F5-B445-473E-AFE9-47B466535742}" srcOrd="0" destOrd="0" presId="urn:microsoft.com/office/officeart/2005/8/layout/vList5"/>
    <dgm:cxn modelId="{09C8AADB-745C-4F18-9F1B-C3EA969A2B7D}" type="presOf" srcId="{9C901F0E-45F6-440F-921D-67ED1D277480}" destId="{6444D4B1-4C2F-44E3-AA0C-E653BC98428B}" srcOrd="0" destOrd="0" presId="urn:microsoft.com/office/officeart/2005/8/layout/vList5"/>
    <dgm:cxn modelId="{F6BC6D9F-BD26-4434-95C6-FFCC0AE16FE8}" type="presParOf" srcId="{6444D4B1-4C2F-44E3-AA0C-E653BC98428B}" destId="{6165AAA4-7051-4B19-B3D4-C06CEAD7499D}" srcOrd="0" destOrd="0" presId="urn:microsoft.com/office/officeart/2005/8/layout/vList5"/>
    <dgm:cxn modelId="{C69FDB98-3D29-40B8-A192-F1F8E8690B18}" type="presParOf" srcId="{6165AAA4-7051-4B19-B3D4-C06CEAD7499D}" destId="{46F822F9-2161-45D3-A6FF-87924BABF873}" srcOrd="0" destOrd="0" presId="urn:microsoft.com/office/officeart/2005/8/layout/vList5"/>
    <dgm:cxn modelId="{79BAFBC2-6FC4-4438-ACBE-FFCD50CE511A}" type="presParOf" srcId="{6165AAA4-7051-4B19-B3D4-C06CEAD7499D}" destId="{189904F5-B445-473E-AFE9-47B4665357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94CC312-11D7-488A-BEDE-BA5BFCC47F45}"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ru-KZ"/>
        </a:p>
      </dgm:t>
    </dgm:pt>
    <dgm:pt modelId="{040AA582-4E3B-4D36-81AE-16193DA452A4}">
      <dgm:prSet/>
      <dgm:spPr/>
      <dgm:t>
        <a:bodyPr/>
        <a:lstStyle/>
        <a:p>
          <a:r>
            <a:rPr lang="kk-KZ">
              <a:solidFill>
                <a:schemeClr val="tx1"/>
              </a:solidFill>
              <a:latin typeface="Times New Roman" panose="02020603050405020304" pitchFamily="18" charset="0"/>
              <a:cs typeface="Times New Roman" panose="02020603050405020304" pitchFamily="18" charset="0"/>
            </a:rPr>
            <a:t>Еңбекақы</a:t>
          </a:r>
          <a:endParaRPr lang="ru-KZ">
            <a:solidFill>
              <a:schemeClr val="tx1"/>
            </a:solidFill>
            <a:latin typeface="Times New Roman" panose="02020603050405020304" pitchFamily="18" charset="0"/>
            <a:cs typeface="Times New Roman" panose="02020603050405020304" pitchFamily="18" charset="0"/>
          </a:endParaRPr>
        </a:p>
      </dgm:t>
    </dgm:pt>
    <dgm:pt modelId="{3A8D544E-3195-4071-85DB-9B9B210C3659}" type="parTrans" cxnId="{EB5C25FE-1D3F-4E7A-B96F-D7FD074944C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4BF9296-CDE2-4244-9A10-4E1AAF4CA23F}" type="sibTrans" cxnId="{EB5C25FE-1D3F-4E7A-B96F-D7FD074944C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BD4864E-B245-4C53-B4B1-D78E4E7AB9B9}">
      <dgm:prSet/>
      <dgm:spPr/>
      <dgm:t>
        <a:bodyPr/>
        <a:lstStyle/>
        <a:p>
          <a:r>
            <a:rPr lang="kk-KZ" b="1" i="1">
              <a:solidFill>
                <a:schemeClr val="tx1"/>
              </a:solidFill>
              <a:latin typeface="Times New Roman" panose="02020603050405020304" pitchFamily="18" charset="0"/>
              <a:cs typeface="Times New Roman" panose="02020603050405020304" pitchFamily="18" charset="0"/>
            </a:rPr>
            <a:t>Номиналды еңбекақы</a:t>
          </a:r>
          <a:r>
            <a:rPr lang="kk-KZ">
              <a:solidFill>
                <a:schemeClr val="tx1"/>
              </a:solidFill>
              <a:latin typeface="Times New Roman" panose="02020603050405020304" pitchFamily="18" charset="0"/>
              <a:cs typeface="Times New Roman" panose="02020603050405020304" pitchFamily="18" charset="0"/>
            </a:rPr>
            <a:t> – бұл жұмыскер белгілі бір уақыт кезеңінде жасаған жұмысы үшін алатын ақша сомасы.</a:t>
          </a:r>
          <a:endParaRPr lang="ru-KZ">
            <a:solidFill>
              <a:schemeClr val="tx1"/>
            </a:solidFill>
            <a:latin typeface="Times New Roman" panose="02020603050405020304" pitchFamily="18" charset="0"/>
            <a:cs typeface="Times New Roman" panose="02020603050405020304" pitchFamily="18" charset="0"/>
          </a:endParaRPr>
        </a:p>
      </dgm:t>
    </dgm:pt>
    <dgm:pt modelId="{C36E1C7C-A7F6-44C8-AC71-FC25FF5E80CE}" type="parTrans" cxnId="{6D18C199-2E0B-485F-8F7B-E090C6A3ACE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DF7D157-0A2C-4BB8-ACA6-737F8CA89A59}" type="sibTrans" cxnId="{6D18C199-2E0B-485F-8F7B-E090C6A3ACE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FD297ED-17E7-44A1-868E-E9A3034D9311}">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Нақты еңбекақы</a:t>
          </a:r>
          <a:r>
            <a:rPr lang="kk-KZ" dirty="0">
              <a:solidFill>
                <a:schemeClr val="tx1"/>
              </a:solidFill>
              <a:latin typeface="Times New Roman" panose="02020603050405020304" pitchFamily="18" charset="0"/>
              <a:cs typeface="Times New Roman" panose="02020603050405020304" pitchFamily="18" charset="0"/>
            </a:rPr>
            <a:t> берілген бағалар мен тарифтер деңгейінде номиналды еңбекақыға тұтыну заттары мен қызметтерінің қандай көлемін сатып алуға болатынын көрсетеді, яғни инфляция деңгейін ескереді.</a:t>
          </a:r>
          <a:endParaRPr lang="ru-KZ" dirty="0">
            <a:solidFill>
              <a:schemeClr val="tx1"/>
            </a:solidFill>
            <a:latin typeface="Times New Roman" panose="02020603050405020304" pitchFamily="18" charset="0"/>
            <a:cs typeface="Times New Roman" panose="02020603050405020304" pitchFamily="18" charset="0"/>
          </a:endParaRPr>
        </a:p>
      </dgm:t>
    </dgm:pt>
    <dgm:pt modelId="{A70AF2F7-FB09-483C-8B04-2546ABCFAF4F}" type="parTrans" cxnId="{DAB56E5E-94CA-4163-9DAC-F8E0A2D6C0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87FDEF-9DCC-4D31-89C2-33F537E28BF5}" type="sibTrans" cxnId="{DAB56E5E-94CA-4163-9DAC-F8E0A2D6C0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AA37E36-5DBE-43DF-BDB9-129CC0F89B1D}" type="pres">
      <dgm:prSet presAssocID="{694CC312-11D7-488A-BEDE-BA5BFCC47F45}" presName="Name0" presStyleCnt="0">
        <dgm:presLayoutVars>
          <dgm:dir/>
          <dgm:animLvl val="lvl"/>
          <dgm:resizeHandles val="exact"/>
        </dgm:presLayoutVars>
      </dgm:prSet>
      <dgm:spPr/>
    </dgm:pt>
    <dgm:pt modelId="{983406A7-16EC-4D20-8552-93B6F917B41F}" type="pres">
      <dgm:prSet presAssocID="{040AA582-4E3B-4D36-81AE-16193DA452A4}" presName="linNode" presStyleCnt="0"/>
      <dgm:spPr/>
    </dgm:pt>
    <dgm:pt modelId="{A51645C2-88B2-4845-B9BE-BF8DF7D870FA}" type="pres">
      <dgm:prSet presAssocID="{040AA582-4E3B-4D36-81AE-16193DA452A4}" presName="parentText" presStyleLbl="node1" presStyleIdx="0" presStyleCnt="1">
        <dgm:presLayoutVars>
          <dgm:chMax val="1"/>
          <dgm:bulletEnabled val="1"/>
        </dgm:presLayoutVars>
      </dgm:prSet>
      <dgm:spPr/>
    </dgm:pt>
    <dgm:pt modelId="{607EAC93-AF8A-4600-ACF8-0B3900AA61FD}" type="pres">
      <dgm:prSet presAssocID="{040AA582-4E3B-4D36-81AE-16193DA452A4}" presName="descendantText" presStyleLbl="alignAccFollowNode1" presStyleIdx="0" presStyleCnt="1">
        <dgm:presLayoutVars>
          <dgm:bulletEnabled val="1"/>
        </dgm:presLayoutVars>
      </dgm:prSet>
      <dgm:spPr/>
    </dgm:pt>
  </dgm:ptLst>
  <dgm:cxnLst>
    <dgm:cxn modelId="{DAB56E5E-94CA-4163-9DAC-F8E0A2D6C093}" srcId="{040AA582-4E3B-4D36-81AE-16193DA452A4}" destId="{3FD297ED-17E7-44A1-868E-E9A3034D9311}" srcOrd="1" destOrd="0" parTransId="{A70AF2F7-FB09-483C-8B04-2546ABCFAF4F}" sibTransId="{7387FDEF-9DCC-4D31-89C2-33F537E28BF5}"/>
    <dgm:cxn modelId="{32979272-906D-4A57-B7A1-DF8265BA7E54}" type="presOf" srcId="{BBD4864E-B245-4C53-B4B1-D78E4E7AB9B9}" destId="{607EAC93-AF8A-4600-ACF8-0B3900AA61FD}" srcOrd="0" destOrd="0" presId="urn:microsoft.com/office/officeart/2005/8/layout/vList5"/>
    <dgm:cxn modelId="{209FFD7C-74AE-460D-BA80-1085C363AB92}" type="presOf" srcId="{694CC312-11D7-488A-BEDE-BA5BFCC47F45}" destId="{2AA37E36-5DBE-43DF-BDB9-129CC0F89B1D}" srcOrd="0" destOrd="0" presId="urn:microsoft.com/office/officeart/2005/8/layout/vList5"/>
    <dgm:cxn modelId="{6D18C199-2E0B-485F-8F7B-E090C6A3ACEA}" srcId="{040AA582-4E3B-4D36-81AE-16193DA452A4}" destId="{BBD4864E-B245-4C53-B4B1-D78E4E7AB9B9}" srcOrd="0" destOrd="0" parTransId="{C36E1C7C-A7F6-44C8-AC71-FC25FF5E80CE}" sibTransId="{1DF7D157-0A2C-4BB8-ACA6-737F8CA89A59}"/>
    <dgm:cxn modelId="{23731BBA-A1E5-44B1-B69C-D34F1AE4BD0D}" type="presOf" srcId="{3FD297ED-17E7-44A1-868E-E9A3034D9311}" destId="{607EAC93-AF8A-4600-ACF8-0B3900AA61FD}" srcOrd="0" destOrd="1" presId="urn:microsoft.com/office/officeart/2005/8/layout/vList5"/>
    <dgm:cxn modelId="{EA4074F2-CE93-4877-907D-644128779016}" type="presOf" srcId="{040AA582-4E3B-4D36-81AE-16193DA452A4}" destId="{A51645C2-88B2-4845-B9BE-BF8DF7D870FA}" srcOrd="0" destOrd="0" presId="urn:microsoft.com/office/officeart/2005/8/layout/vList5"/>
    <dgm:cxn modelId="{EB5C25FE-1D3F-4E7A-B96F-D7FD074944C1}" srcId="{694CC312-11D7-488A-BEDE-BA5BFCC47F45}" destId="{040AA582-4E3B-4D36-81AE-16193DA452A4}" srcOrd="0" destOrd="0" parTransId="{3A8D544E-3195-4071-85DB-9B9B210C3659}" sibTransId="{54BF9296-CDE2-4244-9A10-4E1AAF4CA23F}"/>
    <dgm:cxn modelId="{0E7C8F9C-2B3F-47F5-B9C6-4EBC33CA1B98}" type="presParOf" srcId="{2AA37E36-5DBE-43DF-BDB9-129CC0F89B1D}" destId="{983406A7-16EC-4D20-8552-93B6F917B41F}" srcOrd="0" destOrd="0" presId="urn:microsoft.com/office/officeart/2005/8/layout/vList5"/>
    <dgm:cxn modelId="{7E4AF6B4-6598-4C0A-85B4-7F07AEFC21B5}" type="presParOf" srcId="{983406A7-16EC-4D20-8552-93B6F917B41F}" destId="{A51645C2-88B2-4845-B9BE-BF8DF7D870FA}" srcOrd="0" destOrd="0" presId="urn:microsoft.com/office/officeart/2005/8/layout/vList5"/>
    <dgm:cxn modelId="{DA6BDF33-B645-4D87-BD7D-47ED32152366}" type="presParOf" srcId="{983406A7-16EC-4D20-8552-93B6F917B41F}" destId="{607EAC93-AF8A-4600-ACF8-0B3900AA61F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8DB8C505-4683-4546-A58C-6774D579A6C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KZ"/>
        </a:p>
      </dgm:t>
    </dgm:pt>
    <dgm:pt modelId="{00C04AD8-E2FC-4FC6-872C-3308A5740A0F}">
      <dgm:prSet phldrT="[Текст]"/>
      <dgm:spPr/>
      <dgm:t>
        <a:bodyPr/>
        <a:lstStyle/>
        <a:p>
          <a:r>
            <a:rPr lang="kk-KZ" dirty="0">
              <a:latin typeface="Times New Roman" panose="02020603050405020304" pitchFamily="18" charset="0"/>
              <a:cs typeface="Times New Roman" panose="02020603050405020304" pitchFamily="18" charset="0"/>
            </a:rPr>
            <a:t>Еңбекақы төлеу нысандары</a:t>
          </a:r>
          <a:endParaRPr lang="ru-KZ" dirty="0">
            <a:latin typeface="Times New Roman" panose="02020603050405020304" pitchFamily="18" charset="0"/>
            <a:cs typeface="Times New Roman" panose="02020603050405020304" pitchFamily="18" charset="0"/>
          </a:endParaRPr>
        </a:p>
      </dgm:t>
    </dgm:pt>
    <dgm:pt modelId="{764F0C57-6022-4B56-8089-7E37D2BAADC2}" type="parTrans" cxnId="{C623E345-6F63-45C1-9B25-3E8145949A0F}">
      <dgm:prSet/>
      <dgm:spPr/>
      <dgm:t>
        <a:bodyPr/>
        <a:lstStyle/>
        <a:p>
          <a:endParaRPr lang="ru-KZ">
            <a:latin typeface="Times New Roman" panose="02020603050405020304" pitchFamily="18" charset="0"/>
            <a:cs typeface="Times New Roman" panose="02020603050405020304" pitchFamily="18" charset="0"/>
          </a:endParaRPr>
        </a:p>
      </dgm:t>
    </dgm:pt>
    <dgm:pt modelId="{2608E22B-A349-4858-A7CE-6C2378AB6BC2}" type="sibTrans" cxnId="{C623E345-6F63-45C1-9B25-3E8145949A0F}">
      <dgm:prSet/>
      <dgm:spPr/>
      <dgm:t>
        <a:bodyPr/>
        <a:lstStyle/>
        <a:p>
          <a:endParaRPr lang="ru-KZ">
            <a:latin typeface="Times New Roman" panose="02020603050405020304" pitchFamily="18" charset="0"/>
            <a:cs typeface="Times New Roman" panose="02020603050405020304" pitchFamily="18" charset="0"/>
          </a:endParaRPr>
        </a:p>
      </dgm:t>
    </dgm:pt>
    <dgm:pt modelId="{DEB2B964-6303-4AC7-9D5E-4D87FF41C79D}">
      <dgm:prSet phldrT="[Текст]"/>
      <dgm:spPr/>
      <dgm:t>
        <a:bodyPr/>
        <a:lstStyle/>
        <a:p>
          <a:r>
            <a:rPr lang="kk-KZ" dirty="0">
              <a:latin typeface="Times New Roman" panose="02020603050405020304" pitchFamily="18" charset="0"/>
              <a:cs typeface="Times New Roman" panose="02020603050405020304" pitchFamily="18" charset="0"/>
            </a:rPr>
            <a:t>кесімді</a:t>
          </a:r>
          <a:endParaRPr lang="ru-KZ" dirty="0">
            <a:latin typeface="Times New Roman" panose="02020603050405020304" pitchFamily="18" charset="0"/>
            <a:cs typeface="Times New Roman" panose="02020603050405020304" pitchFamily="18" charset="0"/>
          </a:endParaRPr>
        </a:p>
      </dgm:t>
    </dgm:pt>
    <dgm:pt modelId="{0B1CB4D6-D2E5-484C-89FD-0405747FDFB8}" type="parTrans" cxnId="{8F628235-5C66-4C9B-A953-0CD72A2F4B31}">
      <dgm:prSet/>
      <dgm:spPr/>
      <dgm:t>
        <a:bodyPr/>
        <a:lstStyle/>
        <a:p>
          <a:endParaRPr lang="ru-KZ">
            <a:latin typeface="Times New Roman" panose="02020603050405020304" pitchFamily="18" charset="0"/>
            <a:cs typeface="Times New Roman" panose="02020603050405020304" pitchFamily="18" charset="0"/>
          </a:endParaRPr>
        </a:p>
      </dgm:t>
    </dgm:pt>
    <dgm:pt modelId="{F14A3679-AF01-40B0-A505-31E7FCFB2F40}" type="sibTrans" cxnId="{8F628235-5C66-4C9B-A953-0CD72A2F4B31}">
      <dgm:prSet/>
      <dgm:spPr/>
      <dgm:t>
        <a:bodyPr/>
        <a:lstStyle/>
        <a:p>
          <a:endParaRPr lang="ru-KZ">
            <a:latin typeface="Times New Roman" panose="02020603050405020304" pitchFamily="18" charset="0"/>
            <a:cs typeface="Times New Roman" panose="02020603050405020304" pitchFamily="18" charset="0"/>
          </a:endParaRPr>
        </a:p>
      </dgm:t>
    </dgm:pt>
    <dgm:pt modelId="{ACF9BE39-6426-4FC7-8585-F0F67DADD0AC}">
      <dgm:prSet phldrT="[Текст]"/>
      <dgm:spPr/>
      <dgm:t>
        <a:bodyPr/>
        <a:lstStyle/>
        <a:p>
          <a:r>
            <a:rPr lang="kk-KZ" dirty="0">
              <a:latin typeface="Times New Roman" panose="02020603050405020304" pitchFamily="18" charset="0"/>
              <a:cs typeface="Times New Roman" panose="02020603050405020304" pitchFamily="18" charset="0"/>
            </a:rPr>
            <a:t>мерзімді</a:t>
          </a:r>
          <a:endParaRPr lang="ru-KZ" dirty="0">
            <a:latin typeface="Times New Roman" panose="02020603050405020304" pitchFamily="18" charset="0"/>
            <a:cs typeface="Times New Roman" panose="02020603050405020304" pitchFamily="18" charset="0"/>
          </a:endParaRPr>
        </a:p>
      </dgm:t>
    </dgm:pt>
    <dgm:pt modelId="{65C76D4A-1F75-4434-B576-C6DFD07E3814}" type="parTrans" cxnId="{A0911EF0-322A-49C0-8CD1-DEC0586BE192}">
      <dgm:prSet/>
      <dgm:spPr/>
      <dgm:t>
        <a:bodyPr/>
        <a:lstStyle/>
        <a:p>
          <a:endParaRPr lang="ru-KZ">
            <a:latin typeface="Times New Roman" panose="02020603050405020304" pitchFamily="18" charset="0"/>
            <a:cs typeface="Times New Roman" panose="02020603050405020304" pitchFamily="18" charset="0"/>
          </a:endParaRPr>
        </a:p>
      </dgm:t>
    </dgm:pt>
    <dgm:pt modelId="{3E7A0D01-F3D6-4583-90A9-AF4013A7BACE}" type="sibTrans" cxnId="{A0911EF0-322A-49C0-8CD1-DEC0586BE192}">
      <dgm:prSet/>
      <dgm:spPr/>
      <dgm:t>
        <a:bodyPr/>
        <a:lstStyle/>
        <a:p>
          <a:endParaRPr lang="ru-KZ">
            <a:latin typeface="Times New Roman" panose="02020603050405020304" pitchFamily="18" charset="0"/>
            <a:cs typeface="Times New Roman" panose="02020603050405020304" pitchFamily="18" charset="0"/>
          </a:endParaRPr>
        </a:p>
      </dgm:t>
    </dgm:pt>
    <dgm:pt modelId="{82F7970E-E102-45C2-B27E-CC42BA51E00E}" type="pres">
      <dgm:prSet presAssocID="{8DB8C505-4683-4546-A58C-6774D579A6CD}" presName="hierChild1" presStyleCnt="0">
        <dgm:presLayoutVars>
          <dgm:chPref val="1"/>
          <dgm:dir/>
          <dgm:animOne val="branch"/>
          <dgm:animLvl val="lvl"/>
          <dgm:resizeHandles/>
        </dgm:presLayoutVars>
      </dgm:prSet>
      <dgm:spPr/>
    </dgm:pt>
    <dgm:pt modelId="{83AECDA8-5323-4053-9120-168C4EF8CEB5}" type="pres">
      <dgm:prSet presAssocID="{00C04AD8-E2FC-4FC6-872C-3308A5740A0F}" presName="hierRoot1" presStyleCnt="0"/>
      <dgm:spPr/>
    </dgm:pt>
    <dgm:pt modelId="{06E1B71B-E885-4905-A4A8-31F4209609BE}" type="pres">
      <dgm:prSet presAssocID="{00C04AD8-E2FC-4FC6-872C-3308A5740A0F}" presName="composite" presStyleCnt="0"/>
      <dgm:spPr/>
    </dgm:pt>
    <dgm:pt modelId="{8705FD4A-5989-4C8C-9209-A377FDDB8ADE}" type="pres">
      <dgm:prSet presAssocID="{00C04AD8-E2FC-4FC6-872C-3308A5740A0F}" presName="background" presStyleLbl="node0" presStyleIdx="0" presStyleCnt="1"/>
      <dgm:spPr/>
    </dgm:pt>
    <dgm:pt modelId="{96BAEA75-66C1-4BDF-AA76-40878D14F8A1}" type="pres">
      <dgm:prSet presAssocID="{00C04AD8-E2FC-4FC6-872C-3308A5740A0F}" presName="text" presStyleLbl="fgAcc0" presStyleIdx="0" presStyleCnt="1">
        <dgm:presLayoutVars>
          <dgm:chPref val="3"/>
        </dgm:presLayoutVars>
      </dgm:prSet>
      <dgm:spPr/>
    </dgm:pt>
    <dgm:pt modelId="{0C5A3488-A1DB-4981-802D-D1042B1DE88E}" type="pres">
      <dgm:prSet presAssocID="{00C04AD8-E2FC-4FC6-872C-3308A5740A0F}" presName="hierChild2" presStyleCnt="0"/>
      <dgm:spPr/>
    </dgm:pt>
    <dgm:pt modelId="{902CA74D-B416-43E4-B810-06D9D6A6F49D}" type="pres">
      <dgm:prSet presAssocID="{0B1CB4D6-D2E5-484C-89FD-0405747FDFB8}" presName="Name10" presStyleLbl="parChTrans1D2" presStyleIdx="0" presStyleCnt="2"/>
      <dgm:spPr/>
    </dgm:pt>
    <dgm:pt modelId="{013A2091-0FBC-44CA-B385-4608DE3B9E57}" type="pres">
      <dgm:prSet presAssocID="{DEB2B964-6303-4AC7-9D5E-4D87FF41C79D}" presName="hierRoot2" presStyleCnt="0"/>
      <dgm:spPr/>
    </dgm:pt>
    <dgm:pt modelId="{50126AEF-6FEF-4ECF-9972-05BC17C77472}" type="pres">
      <dgm:prSet presAssocID="{DEB2B964-6303-4AC7-9D5E-4D87FF41C79D}" presName="composite2" presStyleCnt="0"/>
      <dgm:spPr/>
    </dgm:pt>
    <dgm:pt modelId="{5AE95D52-C444-452C-AB01-DEA900B038D8}" type="pres">
      <dgm:prSet presAssocID="{DEB2B964-6303-4AC7-9D5E-4D87FF41C79D}" presName="background2" presStyleLbl="node2" presStyleIdx="0" presStyleCnt="2"/>
      <dgm:spPr/>
    </dgm:pt>
    <dgm:pt modelId="{E78B3061-5C5A-4D8B-8486-0B28B1E77431}" type="pres">
      <dgm:prSet presAssocID="{DEB2B964-6303-4AC7-9D5E-4D87FF41C79D}" presName="text2" presStyleLbl="fgAcc2" presStyleIdx="0" presStyleCnt="2">
        <dgm:presLayoutVars>
          <dgm:chPref val="3"/>
        </dgm:presLayoutVars>
      </dgm:prSet>
      <dgm:spPr/>
    </dgm:pt>
    <dgm:pt modelId="{9D48D855-759E-4FE9-8D5A-3EE8329FD24D}" type="pres">
      <dgm:prSet presAssocID="{DEB2B964-6303-4AC7-9D5E-4D87FF41C79D}" presName="hierChild3" presStyleCnt="0"/>
      <dgm:spPr/>
    </dgm:pt>
    <dgm:pt modelId="{B5050917-6C4A-40F8-AF60-2814AB7E67DE}" type="pres">
      <dgm:prSet presAssocID="{65C76D4A-1F75-4434-B576-C6DFD07E3814}" presName="Name10" presStyleLbl="parChTrans1D2" presStyleIdx="1" presStyleCnt="2"/>
      <dgm:spPr/>
    </dgm:pt>
    <dgm:pt modelId="{D41030FD-91FF-4736-840F-7CBF4A4F01A0}" type="pres">
      <dgm:prSet presAssocID="{ACF9BE39-6426-4FC7-8585-F0F67DADD0AC}" presName="hierRoot2" presStyleCnt="0"/>
      <dgm:spPr/>
    </dgm:pt>
    <dgm:pt modelId="{8B8D4FBB-055F-43F0-84CD-A4B08D08A97C}" type="pres">
      <dgm:prSet presAssocID="{ACF9BE39-6426-4FC7-8585-F0F67DADD0AC}" presName="composite2" presStyleCnt="0"/>
      <dgm:spPr/>
    </dgm:pt>
    <dgm:pt modelId="{6EF87B51-5A39-4394-AE8B-AACAA9FC9452}" type="pres">
      <dgm:prSet presAssocID="{ACF9BE39-6426-4FC7-8585-F0F67DADD0AC}" presName="background2" presStyleLbl="node2" presStyleIdx="1" presStyleCnt="2"/>
      <dgm:spPr/>
    </dgm:pt>
    <dgm:pt modelId="{B2A8B8A4-DE66-43E7-85F7-00B452A39DB5}" type="pres">
      <dgm:prSet presAssocID="{ACF9BE39-6426-4FC7-8585-F0F67DADD0AC}" presName="text2" presStyleLbl="fgAcc2" presStyleIdx="1" presStyleCnt="2">
        <dgm:presLayoutVars>
          <dgm:chPref val="3"/>
        </dgm:presLayoutVars>
      </dgm:prSet>
      <dgm:spPr/>
    </dgm:pt>
    <dgm:pt modelId="{912BACCD-0683-4FCC-93B7-488AFD204A00}" type="pres">
      <dgm:prSet presAssocID="{ACF9BE39-6426-4FC7-8585-F0F67DADD0AC}" presName="hierChild3" presStyleCnt="0"/>
      <dgm:spPr/>
    </dgm:pt>
  </dgm:ptLst>
  <dgm:cxnLst>
    <dgm:cxn modelId="{F667CD02-429F-459F-9446-7533078235D3}" type="presOf" srcId="{0B1CB4D6-D2E5-484C-89FD-0405747FDFB8}" destId="{902CA74D-B416-43E4-B810-06D9D6A6F49D}" srcOrd="0" destOrd="0" presId="urn:microsoft.com/office/officeart/2005/8/layout/hierarchy1"/>
    <dgm:cxn modelId="{8F628235-5C66-4C9B-A953-0CD72A2F4B31}" srcId="{00C04AD8-E2FC-4FC6-872C-3308A5740A0F}" destId="{DEB2B964-6303-4AC7-9D5E-4D87FF41C79D}" srcOrd="0" destOrd="0" parTransId="{0B1CB4D6-D2E5-484C-89FD-0405747FDFB8}" sibTransId="{F14A3679-AF01-40B0-A505-31E7FCFB2F40}"/>
    <dgm:cxn modelId="{C623E345-6F63-45C1-9B25-3E8145949A0F}" srcId="{8DB8C505-4683-4546-A58C-6774D579A6CD}" destId="{00C04AD8-E2FC-4FC6-872C-3308A5740A0F}" srcOrd="0" destOrd="0" parTransId="{764F0C57-6022-4B56-8089-7E37D2BAADC2}" sibTransId="{2608E22B-A349-4858-A7CE-6C2378AB6BC2}"/>
    <dgm:cxn modelId="{2788328B-A2AE-47D8-86D8-C709E086CA55}" type="presOf" srcId="{ACF9BE39-6426-4FC7-8585-F0F67DADD0AC}" destId="{B2A8B8A4-DE66-43E7-85F7-00B452A39DB5}" srcOrd="0" destOrd="0" presId="urn:microsoft.com/office/officeart/2005/8/layout/hierarchy1"/>
    <dgm:cxn modelId="{01355290-ABDD-4456-AE1D-A8986B79B2DE}" type="presOf" srcId="{65C76D4A-1F75-4434-B576-C6DFD07E3814}" destId="{B5050917-6C4A-40F8-AF60-2814AB7E67DE}" srcOrd="0" destOrd="0" presId="urn:microsoft.com/office/officeart/2005/8/layout/hierarchy1"/>
    <dgm:cxn modelId="{F36154A7-626B-4F3D-9853-026789BE0235}" type="presOf" srcId="{00C04AD8-E2FC-4FC6-872C-3308A5740A0F}" destId="{96BAEA75-66C1-4BDF-AA76-40878D14F8A1}" srcOrd="0" destOrd="0" presId="urn:microsoft.com/office/officeart/2005/8/layout/hierarchy1"/>
    <dgm:cxn modelId="{E358F5CE-C24A-4A46-83B6-5B832CAF808F}" type="presOf" srcId="{DEB2B964-6303-4AC7-9D5E-4D87FF41C79D}" destId="{E78B3061-5C5A-4D8B-8486-0B28B1E77431}" srcOrd="0" destOrd="0" presId="urn:microsoft.com/office/officeart/2005/8/layout/hierarchy1"/>
    <dgm:cxn modelId="{A0911EF0-322A-49C0-8CD1-DEC0586BE192}" srcId="{00C04AD8-E2FC-4FC6-872C-3308A5740A0F}" destId="{ACF9BE39-6426-4FC7-8585-F0F67DADD0AC}" srcOrd="1" destOrd="0" parTransId="{65C76D4A-1F75-4434-B576-C6DFD07E3814}" sibTransId="{3E7A0D01-F3D6-4583-90A9-AF4013A7BACE}"/>
    <dgm:cxn modelId="{34880BF5-3C94-4D21-AAE1-D8DF64AF7307}" type="presOf" srcId="{8DB8C505-4683-4546-A58C-6774D579A6CD}" destId="{82F7970E-E102-45C2-B27E-CC42BA51E00E}" srcOrd="0" destOrd="0" presId="urn:microsoft.com/office/officeart/2005/8/layout/hierarchy1"/>
    <dgm:cxn modelId="{B40DFC1A-8684-466A-A39B-9D7E928CDB0D}" type="presParOf" srcId="{82F7970E-E102-45C2-B27E-CC42BA51E00E}" destId="{83AECDA8-5323-4053-9120-168C4EF8CEB5}" srcOrd="0" destOrd="0" presId="urn:microsoft.com/office/officeart/2005/8/layout/hierarchy1"/>
    <dgm:cxn modelId="{50FEA79F-527A-4614-8563-92E3CD5AAB58}" type="presParOf" srcId="{83AECDA8-5323-4053-9120-168C4EF8CEB5}" destId="{06E1B71B-E885-4905-A4A8-31F4209609BE}" srcOrd="0" destOrd="0" presId="urn:microsoft.com/office/officeart/2005/8/layout/hierarchy1"/>
    <dgm:cxn modelId="{73F0131E-4CF0-4A1C-8D59-13AA62F210F3}" type="presParOf" srcId="{06E1B71B-E885-4905-A4A8-31F4209609BE}" destId="{8705FD4A-5989-4C8C-9209-A377FDDB8ADE}" srcOrd="0" destOrd="0" presId="urn:microsoft.com/office/officeart/2005/8/layout/hierarchy1"/>
    <dgm:cxn modelId="{3364F47B-3EC0-468E-912D-EC1887246036}" type="presParOf" srcId="{06E1B71B-E885-4905-A4A8-31F4209609BE}" destId="{96BAEA75-66C1-4BDF-AA76-40878D14F8A1}" srcOrd="1" destOrd="0" presId="urn:microsoft.com/office/officeart/2005/8/layout/hierarchy1"/>
    <dgm:cxn modelId="{EA4D80C4-E036-4B05-96DB-EDF6C927872A}" type="presParOf" srcId="{83AECDA8-5323-4053-9120-168C4EF8CEB5}" destId="{0C5A3488-A1DB-4981-802D-D1042B1DE88E}" srcOrd="1" destOrd="0" presId="urn:microsoft.com/office/officeart/2005/8/layout/hierarchy1"/>
    <dgm:cxn modelId="{E32358AF-0EC3-4200-9A4F-2E8516C2E78F}" type="presParOf" srcId="{0C5A3488-A1DB-4981-802D-D1042B1DE88E}" destId="{902CA74D-B416-43E4-B810-06D9D6A6F49D}" srcOrd="0" destOrd="0" presId="urn:microsoft.com/office/officeart/2005/8/layout/hierarchy1"/>
    <dgm:cxn modelId="{BB222D1F-061C-4218-ADBB-C4664A9867C2}" type="presParOf" srcId="{0C5A3488-A1DB-4981-802D-D1042B1DE88E}" destId="{013A2091-0FBC-44CA-B385-4608DE3B9E57}" srcOrd="1" destOrd="0" presId="urn:microsoft.com/office/officeart/2005/8/layout/hierarchy1"/>
    <dgm:cxn modelId="{384D4FED-F37A-44B5-BB1C-118D3479FC38}" type="presParOf" srcId="{013A2091-0FBC-44CA-B385-4608DE3B9E57}" destId="{50126AEF-6FEF-4ECF-9972-05BC17C77472}" srcOrd="0" destOrd="0" presId="urn:microsoft.com/office/officeart/2005/8/layout/hierarchy1"/>
    <dgm:cxn modelId="{AB76A58E-27BD-4885-830B-1D0501A8FDFB}" type="presParOf" srcId="{50126AEF-6FEF-4ECF-9972-05BC17C77472}" destId="{5AE95D52-C444-452C-AB01-DEA900B038D8}" srcOrd="0" destOrd="0" presId="urn:microsoft.com/office/officeart/2005/8/layout/hierarchy1"/>
    <dgm:cxn modelId="{6F9359DB-B73C-4DB5-ADBF-53A2AFB1FF2D}" type="presParOf" srcId="{50126AEF-6FEF-4ECF-9972-05BC17C77472}" destId="{E78B3061-5C5A-4D8B-8486-0B28B1E77431}" srcOrd="1" destOrd="0" presId="urn:microsoft.com/office/officeart/2005/8/layout/hierarchy1"/>
    <dgm:cxn modelId="{9C1FA931-5BBA-46AF-B9C3-3FF0DF1646B1}" type="presParOf" srcId="{013A2091-0FBC-44CA-B385-4608DE3B9E57}" destId="{9D48D855-759E-4FE9-8D5A-3EE8329FD24D}" srcOrd="1" destOrd="0" presId="urn:microsoft.com/office/officeart/2005/8/layout/hierarchy1"/>
    <dgm:cxn modelId="{06028EC9-A840-48F9-9E9C-DDF43F3B2A20}" type="presParOf" srcId="{0C5A3488-A1DB-4981-802D-D1042B1DE88E}" destId="{B5050917-6C4A-40F8-AF60-2814AB7E67DE}" srcOrd="2" destOrd="0" presId="urn:microsoft.com/office/officeart/2005/8/layout/hierarchy1"/>
    <dgm:cxn modelId="{AE63B27B-3AC4-4CE3-846A-2947B7E3C291}" type="presParOf" srcId="{0C5A3488-A1DB-4981-802D-D1042B1DE88E}" destId="{D41030FD-91FF-4736-840F-7CBF4A4F01A0}" srcOrd="3" destOrd="0" presId="urn:microsoft.com/office/officeart/2005/8/layout/hierarchy1"/>
    <dgm:cxn modelId="{16006011-99E9-45E5-90B9-7208FE4BE963}" type="presParOf" srcId="{D41030FD-91FF-4736-840F-7CBF4A4F01A0}" destId="{8B8D4FBB-055F-43F0-84CD-A4B08D08A97C}" srcOrd="0" destOrd="0" presId="urn:microsoft.com/office/officeart/2005/8/layout/hierarchy1"/>
    <dgm:cxn modelId="{726CB253-9FD9-4CA8-8C3A-5E4FBD4BC81C}" type="presParOf" srcId="{8B8D4FBB-055F-43F0-84CD-A4B08D08A97C}" destId="{6EF87B51-5A39-4394-AE8B-AACAA9FC9452}" srcOrd="0" destOrd="0" presId="urn:microsoft.com/office/officeart/2005/8/layout/hierarchy1"/>
    <dgm:cxn modelId="{F2A0FBAD-52E3-47F0-B438-0018C494C1DD}" type="presParOf" srcId="{8B8D4FBB-055F-43F0-84CD-A4B08D08A97C}" destId="{B2A8B8A4-DE66-43E7-85F7-00B452A39DB5}" srcOrd="1" destOrd="0" presId="urn:microsoft.com/office/officeart/2005/8/layout/hierarchy1"/>
    <dgm:cxn modelId="{ACFBD859-7894-43F0-B99F-F9006D1143C8}" type="presParOf" srcId="{D41030FD-91FF-4736-840F-7CBF4A4F01A0}" destId="{912BACCD-0683-4FCC-93B7-488AFD204A0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8834908-DF9D-4FB6-9B65-5B227AD66DBE}" type="doc">
      <dgm:prSet loTypeId="urn:microsoft.com/office/officeart/2008/layout/LinedList" loCatId="hierarchy" qsTypeId="urn:microsoft.com/office/officeart/2005/8/quickstyle/simple1" qsCatId="simple" csTypeId="urn:microsoft.com/office/officeart/2005/8/colors/accent1_2" csCatId="accent1"/>
      <dgm:spPr/>
      <dgm:t>
        <a:bodyPr/>
        <a:lstStyle/>
        <a:p>
          <a:endParaRPr lang="ru-KZ"/>
        </a:p>
      </dgm:t>
    </dgm:pt>
    <dgm:pt modelId="{BC79203D-C623-4248-AE7A-95E8C98D5233}">
      <dgm:prSet/>
      <dgm:spPr/>
      <dgm:t>
        <a:bodyPr/>
        <a:lstStyle/>
        <a:p>
          <a:r>
            <a:rPr lang="kk-KZ">
              <a:latin typeface="Times New Roman" panose="02020603050405020304" pitchFamily="18" charset="0"/>
              <a:cs typeface="Times New Roman" panose="02020603050405020304" pitchFamily="18" charset="0"/>
            </a:rPr>
            <a:t>Кесімді еңбекақы нысаны келесі жүйелерге бөлінеді:</a:t>
          </a:r>
          <a:endParaRPr lang="ru-KZ">
            <a:latin typeface="Times New Roman" panose="02020603050405020304" pitchFamily="18" charset="0"/>
            <a:cs typeface="Times New Roman" panose="02020603050405020304" pitchFamily="18" charset="0"/>
          </a:endParaRPr>
        </a:p>
      </dgm:t>
    </dgm:pt>
    <dgm:pt modelId="{E1010F08-F7A2-434C-B78B-0E8FE00A267A}" type="parTrans" cxnId="{52721E8B-9ED9-4C9D-8D2A-9E005E4DA272}">
      <dgm:prSet/>
      <dgm:spPr/>
      <dgm:t>
        <a:bodyPr/>
        <a:lstStyle/>
        <a:p>
          <a:endParaRPr lang="ru-KZ">
            <a:latin typeface="Times New Roman" panose="02020603050405020304" pitchFamily="18" charset="0"/>
            <a:cs typeface="Times New Roman" panose="02020603050405020304" pitchFamily="18" charset="0"/>
          </a:endParaRPr>
        </a:p>
      </dgm:t>
    </dgm:pt>
    <dgm:pt modelId="{1D60CF3B-9BEF-4345-A7DD-3FBDB6078568}" type="sibTrans" cxnId="{52721E8B-9ED9-4C9D-8D2A-9E005E4DA272}">
      <dgm:prSet/>
      <dgm:spPr/>
      <dgm:t>
        <a:bodyPr/>
        <a:lstStyle/>
        <a:p>
          <a:endParaRPr lang="ru-KZ">
            <a:latin typeface="Times New Roman" panose="02020603050405020304" pitchFamily="18" charset="0"/>
            <a:cs typeface="Times New Roman" panose="02020603050405020304" pitchFamily="18" charset="0"/>
          </a:endParaRPr>
        </a:p>
      </dgm:t>
    </dgm:pt>
    <dgm:pt modelId="{D6A4B9F0-C1B7-426E-A678-FCF9E2394B7D}">
      <dgm:prSet/>
      <dgm:spPr/>
      <dgm:t>
        <a:bodyPr/>
        <a:lstStyle/>
        <a:p>
          <a:r>
            <a:rPr lang="kk-KZ">
              <a:latin typeface="Times New Roman" panose="02020603050405020304" pitchFamily="18" charset="0"/>
              <a:cs typeface="Times New Roman" panose="02020603050405020304" pitchFamily="18" charset="0"/>
            </a:rPr>
            <a:t>1. Тікелей кесімді жүйеде еңбекақы өндірілген өнім (жұмыс) санына тікелей кесімді тағайындалған баға бойынша төленеді.</a:t>
          </a:r>
          <a:endParaRPr lang="ru-KZ">
            <a:latin typeface="Times New Roman" panose="02020603050405020304" pitchFamily="18" charset="0"/>
            <a:cs typeface="Times New Roman" panose="02020603050405020304" pitchFamily="18" charset="0"/>
          </a:endParaRPr>
        </a:p>
      </dgm:t>
    </dgm:pt>
    <dgm:pt modelId="{E7A166C7-B766-4A99-B8A5-E26A4270E352}" type="parTrans" cxnId="{983A405F-3F71-4375-9E3E-365275818A28}">
      <dgm:prSet/>
      <dgm:spPr/>
      <dgm:t>
        <a:bodyPr/>
        <a:lstStyle/>
        <a:p>
          <a:endParaRPr lang="ru-KZ">
            <a:latin typeface="Times New Roman" panose="02020603050405020304" pitchFamily="18" charset="0"/>
            <a:cs typeface="Times New Roman" panose="02020603050405020304" pitchFamily="18" charset="0"/>
          </a:endParaRPr>
        </a:p>
      </dgm:t>
    </dgm:pt>
    <dgm:pt modelId="{D873341D-ED7F-45F4-BF25-A99AC238198E}" type="sibTrans" cxnId="{983A405F-3F71-4375-9E3E-365275818A28}">
      <dgm:prSet/>
      <dgm:spPr/>
      <dgm:t>
        <a:bodyPr/>
        <a:lstStyle/>
        <a:p>
          <a:endParaRPr lang="ru-KZ">
            <a:latin typeface="Times New Roman" panose="02020603050405020304" pitchFamily="18" charset="0"/>
            <a:cs typeface="Times New Roman" panose="02020603050405020304" pitchFamily="18" charset="0"/>
          </a:endParaRPr>
        </a:p>
      </dgm:t>
    </dgm:pt>
    <dgm:pt modelId="{785BC43D-F532-4886-87AA-2C6B356903E4}">
      <dgm:prSet/>
      <dgm:spPr/>
      <dgm:t>
        <a:bodyPr/>
        <a:lstStyle/>
        <a:p>
          <a:r>
            <a:rPr lang="kk-KZ">
              <a:latin typeface="Times New Roman" panose="02020603050405020304" pitchFamily="18" charset="0"/>
              <a:cs typeface="Times New Roman" panose="02020603050405020304" pitchFamily="18" charset="0"/>
            </a:rPr>
            <a:t>2. Кесімді сыйақылы жүйеде жұмыскерге жұмыстың  алдын ала бекітілген сандық және сапалық көрсеткіштерінен асыра орындағаны үшін сыйақы төленеді.</a:t>
          </a:r>
          <a:endParaRPr lang="ru-KZ">
            <a:latin typeface="Times New Roman" panose="02020603050405020304" pitchFamily="18" charset="0"/>
            <a:cs typeface="Times New Roman" panose="02020603050405020304" pitchFamily="18" charset="0"/>
          </a:endParaRPr>
        </a:p>
      </dgm:t>
    </dgm:pt>
    <dgm:pt modelId="{3628FBC8-1BF7-4857-8D5C-4E04A4902DC8}" type="parTrans" cxnId="{84AFE3DF-7F26-4746-83AC-D76CB0F14520}">
      <dgm:prSet/>
      <dgm:spPr/>
      <dgm:t>
        <a:bodyPr/>
        <a:lstStyle/>
        <a:p>
          <a:endParaRPr lang="ru-KZ">
            <a:latin typeface="Times New Roman" panose="02020603050405020304" pitchFamily="18" charset="0"/>
            <a:cs typeface="Times New Roman" panose="02020603050405020304" pitchFamily="18" charset="0"/>
          </a:endParaRPr>
        </a:p>
      </dgm:t>
    </dgm:pt>
    <dgm:pt modelId="{6D72039C-DEAE-4F4E-844A-C1C22B8F3186}" type="sibTrans" cxnId="{84AFE3DF-7F26-4746-83AC-D76CB0F14520}">
      <dgm:prSet/>
      <dgm:spPr/>
      <dgm:t>
        <a:bodyPr/>
        <a:lstStyle/>
        <a:p>
          <a:endParaRPr lang="ru-KZ">
            <a:latin typeface="Times New Roman" panose="02020603050405020304" pitchFamily="18" charset="0"/>
            <a:cs typeface="Times New Roman" panose="02020603050405020304" pitchFamily="18" charset="0"/>
          </a:endParaRPr>
        </a:p>
      </dgm:t>
    </dgm:pt>
    <dgm:pt modelId="{53FDC8FF-D875-4119-8DC6-AC242AD05044}">
      <dgm:prSet/>
      <dgm:spPr/>
      <dgm:t>
        <a:bodyPr/>
        <a:lstStyle/>
        <a:p>
          <a:r>
            <a:rPr lang="kk-KZ">
              <a:latin typeface="Times New Roman" panose="02020603050405020304" pitchFamily="18" charset="0"/>
              <a:cs typeface="Times New Roman" panose="02020603050405020304" pitchFamily="18" charset="0"/>
            </a:rPr>
            <a:t>3. Кесімді прогрессивті жүйеде еңбекақы өнім өндірудің бекітілген норма шегіндегі көлеміне кесімді тағайындалған баға бойынша төленеді, ал нормадан асық көлеміне кесімді бағадан жоғарырақ бағамен төленеді.</a:t>
          </a:r>
          <a:endParaRPr lang="ru-KZ">
            <a:latin typeface="Times New Roman" panose="02020603050405020304" pitchFamily="18" charset="0"/>
            <a:cs typeface="Times New Roman" panose="02020603050405020304" pitchFamily="18" charset="0"/>
          </a:endParaRPr>
        </a:p>
      </dgm:t>
    </dgm:pt>
    <dgm:pt modelId="{F38032DC-5BB6-4A96-B69E-0E16B35F03DA}" type="parTrans" cxnId="{8C47EBA0-444C-4F7E-BC2C-AD0F62A38A8F}">
      <dgm:prSet/>
      <dgm:spPr/>
      <dgm:t>
        <a:bodyPr/>
        <a:lstStyle/>
        <a:p>
          <a:endParaRPr lang="ru-KZ">
            <a:latin typeface="Times New Roman" panose="02020603050405020304" pitchFamily="18" charset="0"/>
            <a:cs typeface="Times New Roman" panose="02020603050405020304" pitchFamily="18" charset="0"/>
          </a:endParaRPr>
        </a:p>
      </dgm:t>
    </dgm:pt>
    <dgm:pt modelId="{63BB5C4B-179F-40D5-BF53-AB192AA00303}" type="sibTrans" cxnId="{8C47EBA0-444C-4F7E-BC2C-AD0F62A38A8F}">
      <dgm:prSet/>
      <dgm:spPr/>
      <dgm:t>
        <a:bodyPr/>
        <a:lstStyle/>
        <a:p>
          <a:endParaRPr lang="ru-KZ">
            <a:latin typeface="Times New Roman" panose="02020603050405020304" pitchFamily="18" charset="0"/>
            <a:cs typeface="Times New Roman" panose="02020603050405020304" pitchFamily="18" charset="0"/>
          </a:endParaRPr>
        </a:p>
      </dgm:t>
    </dgm:pt>
    <dgm:pt modelId="{6A253F01-4E0A-4C2F-855E-8E7B44A82CC2}">
      <dgm:prSet/>
      <dgm:spPr/>
      <dgm:t>
        <a:bodyPr/>
        <a:lstStyle/>
        <a:p>
          <a:r>
            <a:rPr lang="kk-KZ">
              <a:latin typeface="Times New Roman" panose="02020603050405020304" pitchFamily="18" charset="0"/>
              <a:cs typeface="Times New Roman" panose="02020603050405020304" pitchFamily="18" charset="0"/>
            </a:rPr>
            <a:t>4. Жанама кесімді еңбекақы әдетте негізгі өндіріске көмектесетін жұмыскерлердің жалақысын төлеуде қолданылады. Бұл жағдайда жұмыскердің жанама кесімді еңбекақысы өзінің жеке орындаған жұмыс көлеміне емес, негізгі жұмыскерлердің еңбек нәтижелеріне тәуелді болады.</a:t>
          </a:r>
          <a:endParaRPr lang="ru-KZ">
            <a:latin typeface="Times New Roman" panose="02020603050405020304" pitchFamily="18" charset="0"/>
            <a:cs typeface="Times New Roman" panose="02020603050405020304" pitchFamily="18" charset="0"/>
          </a:endParaRPr>
        </a:p>
      </dgm:t>
    </dgm:pt>
    <dgm:pt modelId="{433AC1BE-32B1-4607-9488-7CF189F54BE6}" type="parTrans" cxnId="{C84612E7-4641-4BD3-8329-8073FA210A6D}">
      <dgm:prSet/>
      <dgm:spPr/>
      <dgm:t>
        <a:bodyPr/>
        <a:lstStyle/>
        <a:p>
          <a:endParaRPr lang="ru-KZ">
            <a:latin typeface="Times New Roman" panose="02020603050405020304" pitchFamily="18" charset="0"/>
            <a:cs typeface="Times New Roman" panose="02020603050405020304" pitchFamily="18" charset="0"/>
          </a:endParaRPr>
        </a:p>
      </dgm:t>
    </dgm:pt>
    <dgm:pt modelId="{13028CEB-D8BB-489E-8A3B-DD0157FAD5B6}" type="sibTrans" cxnId="{C84612E7-4641-4BD3-8329-8073FA210A6D}">
      <dgm:prSet/>
      <dgm:spPr/>
      <dgm:t>
        <a:bodyPr/>
        <a:lstStyle/>
        <a:p>
          <a:endParaRPr lang="ru-KZ">
            <a:latin typeface="Times New Roman" panose="02020603050405020304" pitchFamily="18" charset="0"/>
            <a:cs typeface="Times New Roman" panose="02020603050405020304" pitchFamily="18" charset="0"/>
          </a:endParaRPr>
        </a:p>
      </dgm:t>
    </dgm:pt>
    <dgm:pt modelId="{7A72F568-400A-45EF-A8EE-4552B1CF9B6C}">
      <dgm:prSet/>
      <dgm:spPr/>
      <dgm:t>
        <a:bodyPr/>
        <a:lstStyle/>
        <a:p>
          <a:r>
            <a:rPr lang="kk-KZ">
              <a:latin typeface="Times New Roman" panose="02020603050405020304" pitchFamily="18" charset="0"/>
              <a:cs typeface="Times New Roman" panose="02020603050405020304" pitchFamily="18" charset="0"/>
            </a:rPr>
            <a:t>5. Аккордты еңбекақы жүйесінде еңбекақы жұмыс басталмай тұрып, қолданыстағы нормалар мен тағайындалған бағалаулар боынша анықталады. Еңбек нәтижесінің бағасы белгілі бір мерзімде орындалуы тиіс жұмыстың жалпы көлеміне бірден белгіленеді.</a:t>
          </a:r>
          <a:endParaRPr lang="ru-KZ">
            <a:latin typeface="Times New Roman" panose="02020603050405020304" pitchFamily="18" charset="0"/>
            <a:cs typeface="Times New Roman" panose="02020603050405020304" pitchFamily="18" charset="0"/>
          </a:endParaRPr>
        </a:p>
      </dgm:t>
    </dgm:pt>
    <dgm:pt modelId="{E196BC8C-9F45-4A0C-BE95-6EC9FD8A21A1}" type="parTrans" cxnId="{522F58CC-06A2-401D-AD1C-97F374C36AE1}">
      <dgm:prSet/>
      <dgm:spPr/>
      <dgm:t>
        <a:bodyPr/>
        <a:lstStyle/>
        <a:p>
          <a:endParaRPr lang="ru-KZ">
            <a:latin typeface="Times New Roman" panose="02020603050405020304" pitchFamily="18" charset="0"/>
            <a:cs typeface="Times New Roman" panose="02020603050405020304" pitchFamily="18" charset="0"/>
          </a:endParaRPr>
        </a:p>
      </dgm:t>
    </dgm:pt>
    <dgm:pt modelId="{12DBAE2B-2124-497B-8D82-7CE28858AEDB}" type="sibTrans" cxnId="{522F58CC-06A2-401D-AD1C-97F374C36AE1}">
      <dgm:prSet/>
      <dgm:spPr/>
      <dgm:t>
        <a:bodyPr/>
        <a:lstStyle/>
        <a:p>
          <a:endParaRPr lang="ru-KZ">
            <a:latin typeface="Times New Roman" panose="02020603050405020304" pitchFamily="18" charset="0"/>
            <a:cs typeface="Times New Roman" panose="02020603050405020304" pitchFamily="18" charset="0"/>
          </a:endParaRPr>
        </a:p>
      </dgm:t>
    </dgm:pt>
    <dgm:pt modelId="{DAD64346-0DCF-4EF2-8EFC-14F56D36EC96}">
      <dgm:prSet/>
      <dgm:spPr/>
      <dgm:t>
        <a:bodyPr/>
        <a:lstStyle/>
        <a:p>
          <a:r>
            <a:rPr lang="kk-KZ">
              <a:latin typeface="Times New Roman" panose="02020603050405020304" pitchFamily="18" charset="0"/>
              <a:cs typeface="Times New Roman" panose="02020603050405020304" pitchFamily="18" charset="0"/>
            </a:rPr>
            <a:t>6. Егер аккордты жүйеде жұмысты жылдам әрі сапалы орындағаны үшін сыйақы төленетін болса, онда ол аккордты сыйақылы деп аталады.</a:t>
          </a:r>
          <a:endParaRPr lang="ru-KZ">
            <a:latin typeface="Times New Roman" panose="02020603050405020304" pitchFamily="18" charset="0"/>
            <a:cs typeface="Times New Roman" panose="02020603050405020304" pitchFamily="18" charset="0"/>
          </a:endParaRPr>
        </a:p>
      </dgm:t>
    </dgm:pt>
    <dgm:pt modelId="{E280FE60-7859-4108-A3D9-1FC11D316B8B}" type="parTrans" cxnId="{12E41621-4B7A-427D-8930-D231A8A3FB18}">
      <dgm:prSet/>
      <dgm:spPr/>
      <dgm:t>
        <a:bodyPr/>
        <a:lstStyle/>
        <a:p>
          <a:endParaRPr lang="ru-KZ">
            <a:latin typeface="Times New Roman" panose="02020603050405020304" pitchFamily="18" charset="0"/>
            <a:cs typeface="Times New Roman" panose="02020603050405020304" pitchFamily="18" charset="0"/>
          </a:endParaRPr>
        </a:p>
      </dgm:t>
    </dgm:pt>
    <dgm:pt modelId="{693C241E-776D-4552-8CDA-6BC03FB78116}" type="sibTrans" cxnId="{12E41621-4B7A-427D-8930-D231A8A3FB18}">
      <dgm:prSet/>
      <dgm:spPr/>
      <dgm:t>
        <a:bodyPr/>
        <a:lstStyle/>
        <a:p>
          <a:endParaRPr lang="ru-KZ">
            <a:latin typeface="Times New Roman" panose="02020603050405020304" pitchFamily="18" charset="0"/>
            <a:cs typeface="Times New Roman" panose="02020603050405020304" pitchFamily="18" charset="0"/>
          </a:endParaRPr>
        </a:p>
      </dgm:t>
    </dgm:pt>
    <dgm:pt modelId="{34764162-5BF3-43CF-ABAE-A7268A2FD88C}" type="pres">
      <dgm:prSet presAssocID="{08834908-DF9D-4FB6-9B65-5B227AD66DBE}" presName="vert0" presStyleCnt="0">
        <dgm:presLayoutVars>
          <dgm:dir/>
          <dgm:animOne val="branch"/>
          <dgm:animLvl val="lvl"/>
        </dgm:presLayoutVars>
      </dgm:prSet>
      <dgm:spPr/>
    </dgm:pt>
    <dgm:pt modelId="{3D4FBB27-38C6-45C5-A203-A6ADC2FAE51D}" type="pres">
      <dgm:prSet presAssocID="{BC79203D-C623-4248-AE7A-95E8C98D5233}" presName="thickLine" presStyleLbl="alignNode1" presStyleIdx="0" presStyleCnt="1"/>
      <dgm:spPr/>
    </dgm:pt>
    <dgm:pt modelId="{9E411522-EBA6-491B-AAFA-9B9656545F0D}" type="pres">
      <dgm:prSet presAssocID="{BC79203D-C623-4248-AE7A-95E8C98D5233}" presName="horz1" presStyleCnt="0"/>
      <dgm:spPr/>
    </dgm:pt>
    <dgm:pt modelId="{EA2227D1-E5AF-47FA-BE84-44FD6320174A}" type="pres">
      <dgm:prSet presAssocID="{BC79203D-C623-4248-AE7A-95E8C98D5233}" presName="tx1" presStyleLbl="revTx" presStyleIdx="0" presStyleCnt="7"/>
      <dgm:spPr/>
    </dgm:pt>
    <dgm:pt modelId="{81C77F05-B641-4DE9-891A-2FA7CB3AC4AD}" type="pres">
      <dgm:prSet presAssocID="{BC79203D-C623-4248-AE7A-95E8C98D5233}" presName="vert1" presStyleCnt="0"/>
      <dgm:spPr/>
    </dgm:pt>
    <dgm:pt modelId="{C8D33AB8-DFD5-4E85-8885-21281604E33F}" type="pres">
      <dgm:prSet presAssocID="{D6A4B9F0-C1B7-426E-A678-FCF9E2394B7D}" presName="vertSpace2a" presStyleCnt="0"/>
      <dgm:spPr/>
    </dgm:pt>
    <dgm:pt modelId="{BDE48905-791D-48C0-B86F-04DF3E0AA801}" type="pres">
      <dgm:prSet presAssocID="{D6A4B9F0-C1B7-426E-A678-FCF9E2394B7D}" presName="horz2" presStyleCnt="0"/>
      <dgm:spPr/>
    </dgm:pt>
    <dgm:pt modelId="{1C95E1AC-8298-4D94-882A-4756C5C00180}" type="pres">
      <dgm:prSet presAssocID="{D6A4B9F0-C1B7-426E-A678-FCF9E2394B7D}" presName="horzSpace2" presStyleCnt="0"/>
      <dgm:spPr/>
    </dgm:pt>
    <dgm:pt modelId="{F82E0688-A8C5-4CC2-992E-2553F3858744}" type="pres">
      <dgm:prSet presAssocID="{D6A4B9F0-C1B7-426E-A678-FCF9E2394B7D}" presName="tx2" presStyleLbl="revTx" presStyleIdx="1" presStyleCnt="7"/>
      <dgm:spPr/>
    </dgm:pt>
    <dgm:pt modelId="{F30B3F66-62F7-413E-9436-BBDBADA42039}" type="pres">
      <dgm:prSet presAssocID="{D6A4B9F0-C1B7-426E-A678-FCF9E2394B7D}" presName="vert2" presStyleCnt="0"/>
      <dgm:spPr/>
    </dgm:pt>
    <dgm:pt modelId="{82443D45-1C97-4077-87E3-9C7D8C2639A7}" type="pres">
      <dgm:prSet presAssocID="{D6A4B9F0-C1B7-426E-A678-FCF9E2394B7D}" presName="thinLine2b" presStyleLbl="callout" presStyleIdx="0" presStyleCnt="6"/>
      <dgm:spPr/>
    </dgm:pt>
    <dgm:pt modelId="{EC4A7648-5FB7-4928-9E3C-676763454F24}" type="pres">
      <dgm:prSet presAssocID="{D6A4B9F0-C1B7-426E-A678-FCF9E2394B7D}" presName="vertSpace2b" presStyleCnt="0"/>
      <dgm:spPr/>
    </dgm:pt>
    <dgm:pt modelId="{F49A44E8-E5BE-4995-ACBF-76B350B5A0C2}" type="pres">
      <dgm:prSet presAssocID="{785BC43D-F532-4886-87AA-2C6B356903E4}" presName="horz2" presStyleCnt="0"/>
      <dgm:spPr/>
    </dgm:pt>
    <dgm:pt modelId="{6EB67E77-7621-47EE-91DF-F8D427D73C76}" type="pres">
      <dgm:prSet presAssocID="{785BC43D-F532-4886-87AA-2C6B356903E4}" presName="horzSpace2" presStyleCnt="0"/>
      <dgm:spPr/>
    </dgm:pt>
    <dgm:pt modelId="{0A942205-4D64-46C7-B72C-9659EFC5FC41}" type="pres">
      <dgm:prSet presAssocID="{785BC43D-F532-4886-87AA-2C6B356903E4}" presName="tx2" presStyleLbl="revTx" presStyleIdx="2" presStyleCnt="7"/>
      <dgm:spPr/>
    </dgm:pt>
    <dgm:pt modelId="{BCBDB464-0F5E-45E0-B982-D1D5D6BCDF54}" type="pres">
      <dgm:prSet presAssocID="{785BC43D-F532-4886-87AA-2C6B356903E4}" presName="vert2" presStyleCnt="0"/>
      <dgm:spPr/>
    </dgm:pt>
    <dgm:pt modelId="{69438DA8-45E5-4436-B76D-BFFA0EC5F9DA}" type="pres">
      <dgm:prSet presAssocID="{785BC43D-F532-4886-87AA-2C6B356903E4}" presName="thinLine2b" presStyleLbl="callout" presStyleIdx="1" presStyleCnt="6"/>
      <dgm:spPr/>
    </dgm:pt>
    <dgm:pt modelId="{849B6A9F-C6BF-4EF3-91B5-D70EBB9610C1}" type="pres">
      <dgm:prSet presAssocID="{785BC43D-F532-4886-87AA-2C6B356903E4}" presName="vertSpace2b" presStyleCnt="0"/>
      <dgm:spPr/>
    </dgm:pt>
    <dgm:pt modelId="{99E4F887-8700-4D66-954B-7DB00AB91FB8}" type="pres">
      <dgm:prSet presAssocID="{53FDC8FF-D875-4119-8DC6-AC242AD05044}" presName="horz2" presStyleCnt="0"/>
      <dgm:spPr/>
    </dgm:pt>
    <dgm:pt modelId="{9B83A1D7-6654-4B3B-8C67-DD460138447B}" type="pres">
      <dgm:prSet presAssocID="{53FDC8FF-D875-4119-8DC6-AC242AD05044}" presName="horzSpace2" presStyleCnt="0"/>
      <dgm:spPr/>
    </dgm:pt>
    <dgm:pt modelId="{FC5F6D1D-36A2-4F1D-9C3D-B8B35A6C81DB}" type="pres">
      <dgm:prSet presAssocID="{53FDC8FF-D875-4119-8DC6-AC242AD05044}" presName="tx2" presStyleLbl="revTx" presStyleIdx="3" presStyleCnt="7"/>
      <dgm:spPr/>
    </dgm:pt>
    <dgm:pt modelId="{8EEB909C-733F-4ADE-AD4B-5DD1FB0A4DFE}" type="pres">
      <dgm:prSet presAssocID="{53FDC8FF-D875-4119-8DC6-AC242AD05044}" presName="vert2" presStyleCnt="0"/>
      <dgm:spPr/>
    </dgm:pt>
    <dgm:pt modelId="{F5826E0F-B064-49F9-977A-B9A71FD15E8E}" type="pres">
      <dgm:prSet presAssocID="{53FDC8FF-D875-4119-8DC6-AC242AD05044}" presName="thinLine2b" presStyleLbl="callout" presStyleIdx="2" presStyleCnt="6"/>
      <dgm:spPr/>
    </dgm:pt>
    <dgm:pt modelId="{6A8214D2-5648-46D4-9864-2742641474DD}" type="pres">
      <dgm:prSet presAssocID="{53FDC8FF-D875-4119-8DC6-AC242AD05044}" presName="vertSpace2b" presStyleCnt="0"/>
      <dgm:spPr/>
    </dgm:pt>
    <dgm:pt modelId="{8A716EA4-CE59-4AE4-A65A-26FB314FA15B}" type="pres">
      <dgm:prSet presAssocID="{6A253F01-4E0A-4C2F-855E-8E7B44A82CC2}" presName="horz2" presStyleCnt="0"/>
      <dgm:spPr/>
    </dgm:pt>
    <dgm:pt modelId="{65C56758-06E0-4490-9E99-FAD4E3EBFF04}" type="pres">
      <dgm:prSet presAssocID="{6A253F01-4E0A-4C2F-855E-8E7B44A82CC2}" presName="horzSpace2" presStyleCnt="0"/>
      <dgm:spPr/>
    </dgm:pt>
    <dgm:pt modelId="{E2D8E973-D56E-454A-A713-74A9CAEB92E9}" type="pres">
      <dgm:prSet presAssocID="{6A253F01-4E0A-4C2F-855E-8E7B44A82CC2}" presName="tx2" presStyleLbl="revTx" presStyleIdx="4" presStyleCnt="7"/>
      <dgm:spPr/>
    </dgm:pt>
    <dgm:pt modelId="{3B5D8ED8-A065-4DE4-963A-24BA541EEC86}" type="pres">
      <dgm:prSet presAssocID="{6A253F01-4E0A-4C2F-855E-8E7B44A82CC2}" presName="vert2" presStyleCnt="0"/>
      <dgm:spPr/>
    </dgm:pt>
    <dgm:pt modelId="{84F28482-EDD8-49A8-960E-32BA11A9D745}" type="pres">
      <dgm:prSet presAssocID="{6A253F01-4E0A-4C2F-855E-8E7B44A82CC2}" presName="thinLine2b" presStyleLbl="callout" presStyleIdx="3" presStyleCnt="6"/>
      <dgm:spPr/>
    </dgm:pt>
    <dgm:pt modelId="{4CBA9CAD-6F60-4947-BBFD-7964F5F30376}" type="pres">
      <dgm:prSet presAssocID="{6A253F01-4E0A-4C2F-855E-8E7B44A82CC2}" presName="vertSpace2b" presStyleCnt="0"/>
      <dgm:spPr/>
    </dgm:pt>
    <dgm:pt modelId="{7E0A2F9D-6F80-46F9-934F-9640A7BF045D}" type="pres">
      <dgm:prSet presAssocID="{7A72F568-400A-45EF-A8EE-4552B1CF9B6C}" presName="horz2" presStyleCnt="0"/>
      <dgm:spPr/>
    </dgm:pt>
    <dgm:pt modelId="{B3BFBCD7-B4AA-4CC4-9914-4E6F71E77C8F}" type="pres">
      <dgm:prSet presAssocID="{7A72F568-400A-45EF-A8EE-4552B1CF9B6C}" presName="horzSpace2" presStyleCnt="0"/>
      <dgm:spPr/>
    </dgm:pt>
    <dgm:pt modelId="{49CF1149-CBFB-49C2-9CF9-8731132BE801}" type="pres">
      <dgm:prSet presAssocID="{7A72F568-400A-45EF-A8EE-4552B1CF9B6C}" presName="tx2" presStyleLbl="revTx" presStyleIdx="5" presStyleCnt="7"/>
      <dgm:spPr/>
    </dgm:pt>
    <dgm:pt modelId="{ECB8CFEB-4F79-4BB7-86EF-B3876FC0FE22}" type="pres">
      <dgm:prSet presAssocID="{7A72F568-400A-45EF-A8EE-4552B1CF9B6C}" presName="vert2" presStyleCnt="0"/>
      <dgm:spPr/>
    </dgm:pt>
    <dgm:pt modelId="{45CED183-F8E1-4930-B65E-5142ED92D936}" type="pres">
      <dgm:prSet presAssocID="{7A72F568-400A-45EF-A8EE-4552B1CF9B6C}" presName="thinLine2b" presStyleLbl="callout" presStyleIdx="4" presStyleCnt="6"/>
      <dgm:spPr/>
    </dgm:pt>
    <dgm:pt modelId="{F2B43871-18BE-4CA3-BAE0-88723A693BC0}" type="pres">
      <dgm:prSet presAssocID="{7A72F568-400A-45EF-A8EE-4552B1CF9B6C}" presName="vertSpace2b" presStyleCnt="0"/>
      <dgm:spPr/>
    </dgm:pt>
    <dgm:pt modelId="{41BC839F-6898-45DC-84C7-03B2684E7B10}" type="pres">
      <dgm:prSet presAssocID="{DAD64346-0DCF-4EF2-8EFC-14F56D36EC96}" presName="horz2" presStyleCnt="0"/>
      <dgm:spPr/>
    </dgm:pt>
    <dgm:pt modelId="{9DDF284F-BB3F-4438-A577-D8FEED6065A3}" type="pres">
      <dgm:prSet presAssocID="{DAD64346-0DCF-4EF2-8EFC-14F56D36EC96}" presName="horzSpace2" presStyleCnt="0"/>
      <dgm:spPr/>
    </dgm:pt>
    <dgm:pt modelId="{773177DB-11EF-4EBA-8ED7-29B9684F3CB0}" type="pres">
      <dgm:prSet presAssocID="{DAD64346-0DCF-4EF2-8EFC-14F56D36EC96}" presName="tx2" presStyleLbl="revTx" presStyleIdx="6" presStyleCnt="7"/>
      <dgm:spPr/>
    </dgm:pt>
    <dgm:pt modelId="{8B6010B1-8E93-4A49-A33A-F3EFAE326E3E}" type="pres">
      <dgm:prSet presAssocID="{DAD64346-0DCF-4EF2-8EFC-14F56D36EC96}" presName="vert2" presStyleCnt="0"/>
      <dgm:spPr/>
    </dgm:pt>
    <dgm:pt modelId="{834ED9B5-D62F-4F5D-ACEA-B7C3F3E38ED4}" type="pres">
      <dgm:prSet presAssocID="{DAD64346-0DCF-4EF2-8EFC-14F56D36EC96}" presName="thinLine2b" presStyleLbl="callout" presStyleIdx="5" presStyleCnt="6"/>
      <dgm:spPr/>
    </dgm:pt>
    <dgm:pt modelId="{5648FA08-05CA-4C50-94B6-C7D7687586EE}" type="pres">
      <dgm:prSet presAssocID="{DAD64346-0DCF-4EF2-8EFC-14F56D36EC96}" presName="vertSpace2b" presStyleCnt="0"/>
      <dgm:spPr/>
    </dgm:pt>
  </dgm:ptLst>
  <dgm:cxnLst>
    <dgm:cxn modelId="{A628CA1F-05A4-41E0-B287-4AD0A3769B06}" type="presOf" srcId="{785BC43D-F532-4886-87AA-2C6B356903E4}" destId="{0A942205-4D64-46C7-B72C-9659EFC5FC41}" srcOrd="0" destOrd="0" presId="urn:microsoft.com/office/officeart/2008/layout/LinedList"/>
    <dgm:cxn modelId="{12E41621-4B7A-427D-8930-D231A8A3FB18}" srcId="{BC79203D-C623-4248-AE7A-95E8C98D5233}" destId="{DAD64346-0DCF-4EF2-8EFC-14F56D36EC96}" srcOrd="5" destOrd="0" parTransId="{E280FE60-7859-4108-A3D9-1FC11D316B8B}" sibTransId="{693C241E-776D-4552-8CDA-6BC03FB78116}"/>
    <dgm:cxn modelId="{C1EF4935-0A2A-47BA-85B6-DF880705E09D}" type="presOf" srcId="{6A253F01-4E0A-4C2F-855E-8E7B44A82CC2}" destId="{E2D8E973-D56E-454A-A713-74A9CAEB92E9}" srcOrd="0" destOrd="0" presId="urn:microsoft.com/office/officeart/2008/layout/LinedList"/>
    <dgm:cxn modelId="{983A405F-3F71-4375-9E3E-365275818A28}" srcId="{BC79203D-C623-4248-AE7A-95E8C98D5233}" destId="{D6A4B9F0-C1B7-426E-A678-FCF9E2394B7D}" srcOrd="0" destOrd="0" parTransId="{E7A166C7-B766-4A99-B8A5-E26A4270E352}" sibTransId="{D873341D-ED7F-45F4-BF25-A99AC238198E}"/>
    <dgm:cxn modelId="{127C4B6E-A0A5-4D6D-A7CA-033A4A62DE33}" type="presOf" srcId="{D6A4B9F0-C1B7-426E-A678-FCF9E2394B7D}" destId="{F82E0688-A8C5-4CC2-992E-2553F3858744}" srcOrd="0" destOrd="0" presId="urn:microsoft.com/office/officeart/2008/layout/LinedList"/>
    <dgm:cxn modelId="{CC946E80-59D5-4F34-B8AC-2E87A91007DE}" type="presOf" srcId="{DAD64346-0DCF-4EF2-8EFC-14F56D36EC96}" destId="{773177DB-11EF-4EBA-8ED7-29B9684F3CB0}" srcOrd="0" destOrd="0" presId="urn:microsoft.com/office/officeart/2008/layout/LinedList"/>
    <dgm:cxn modelId="{95CCC788-2C27-4735-9EC5-BE378D04FE8D}" type="presOf" srcId="{08834908-DF9D-4FB6-9B65-5B227AD66DBE}" destId="{34764162-5BF3-43CF-ABAE-A7268A2FD88C}" srcOrd="0" destOrd="0" presId="urn:microsoft.com/office/officeart/2008/layout/LinedList"/>
    <dgm:cxn modelId="{52721E8B-9ED9-4C9D-8D2A-9E005E4DA272}" srcId="{08834908-DF9D-4FB6-9B65-5B227AD66DBE}" destId="{BC79203D-C623-4248-AE7A-95E8C98D5233}" srcOrd="0" destOrd="0" parTransId="{E1010F08-F7A2-434C-B78B-0E8FE00A267A}" sibTransId="{1D60CF3B-9BEF-4345-A7DD-3FBDB6078568}"/>
    <dgm:cxn modelId="{8C47EBA0-444C-4F7E-BC2C-AD0F62A38A8F}" srcId="{BC79203D-C623-4248-AE7A-95E8C98D5233}" destId="{53FDC8FF-D875-4119-8DC6-AC242AD05044}" srcOrd="2" destOrd="0" parTransId="{F38032DC-5BB6-4A96-B69E-0E16B35F03DA}" sibTransId="{63BB5C4B-179F-40D5-BF53-AB192AA00303}"/>
    <dgm:cxn modelId="{048D02AF-958A-485A-A4A9-8077556FD873}" type="presOf" srcId="{BC79203D-C623-4248-AE7A-95E8C98D5233}" destId="{EA2227D1-E5AF-47FA-BE84-44FD6320174A}" srcOrd="0" destOrd="0" presId="urn:microsoft.com/office/officeart/2008/layout/LinedList"/>
    <dgm:cxn modelId="{6C7435B4-E562-4D60-BED4-FF46D2E8060F}" type="presOf" srcId="{7A72F568-400A-45EF-A8EE-4552B1CF9B6C}" destId="{49CF1149-CBFB-49C2-9CF9-8731132BE801}" srcOrd="0" destOrd="0" presId="urn:microsoft.com/office/officeart/2008/layout/LinedList"/>
    <dgm:cxn modelId="{522F58CC-06A2-401D-AD1C-97F374C36AE1}" srcId="{BC79203D-C623-4248-AE7A-95E8C98D5233}" destId="{7A72F568-400A-45EF-A8EE-4552B1CF9B6C}" srcOrd="4" destOrd="0" parTransId="{E196BC8C-9F45-4A0C-BE95-6EC9FD8A21A1}" sibTransId="{12DBAE2B-2124-497B-8D82-7CE28858AEDB}"/>
    <dgm:cxn modelId="{84AFE3DF-7F26-4746-83AC-D76CB0F14520}" srcId="{BC79203D-C623-4248-AE7A-95E8C98D5233}" destId="{785BC43D-F532-4886-87AA-2C6B356903E4}" srcOrd="1" destOrd="0" parTransId="{3628FBC8-1BF7-4857-8D5C-4E04A4902DC8}" sibTransId="{6D72039C-DEAE-4F4E-844A-C1C22B8F3186}"/>
    <dgm:cxn modelId="{C84612E7-4641-4BD3-8329-8073FA210A6D}" srcId="{BC79203D-C623-4248-AE7A-95E8C98D5233}" destId="{6A253F01-4E0A-4C2F-855E-8E7B44A82CC2}" srcOrd="3" destOrd="0" parTransId="{433AC1BE-32B1-4607-9488-7CF189F54BE6}" sibTransId="{13028CEB-D8BB-489E-8A3B-DD0157FAD5B6}"/>
    <dgm:cxn modelId="{08ED0DF9-2A12-41B9-A2B8-BB590AD52CE0}" type="presOf" srcId="{53FDC8FF-D875-4119-8DC6-AC242AD05044}" destId="{FC5F6D1D-36A2-4F1D-9C3D-B8B35A6C81DB}" srcOrd="0" destOrd="0" presId="urn:microsoft.com/office/officeart/2008/layout/LinedList"/>
    <dgm:cxn modelId="{643036D3-EE6D-4D8A-A189-64108D001F82}" type="presParOf" srcId="{34764162-5BF3-43CF-ABAE-A7268A2FD88C}" destId="{3D4FBB27-38C6-45C5-A203-A6ADC2FAE51D}" srcOrd="0" destOrd="0" presId="urn:microsoft.com/office/officeart/2008/layout/LinedList"/>
    <dgm:cxn modelId="{07FC355E-732E-4B62-B82B-D1C367B39542}" type="presParOf" srcId="{34764162-5BF3-43CF-ABAE-A7268A2FD88C}" destId="{9E411522-EBA6-491B-AAFA-9B9656545F0D}" srcOrd="1" destOrd="0" presId="urn:microsoft.com/office/officeart/2008/layout/LinedList"/>
    <dgm:cxn modelId="{4855B0F3-B115-4560-927D-0E90DB486627}" type="presParOf" srcId="{9E411522-EBA6-491B-AAFA-9B9656545F0D}" destId="{EA2227D1-E5AF-47FA-BE84-44FD6320174A}" srcOrd="0" destOrd="0" presId="urn:microsoft.com/office/officeart/2008/layout/LinedList"/>
    <dgm:cxn modelId="{D9A47B61-6D44-401E-9170-BCA87EB14FCC}" type="presParOf" srcId="{9E411522-EBA6-491B-AAFA-9B9656545F0D}" destId="{81C77F05-B641-4DE9-891A-2FA7CB3AC4AD}" srcOrd="1" destOrd="0" presId="urn:microsoft.com/office/officeart/2008/layout/LinedList"/>
    <dgm:cxn modelId="{7270D614-AC65-4BD2-94DA-D3A0D5B390B2}" type="presParOf" srcId="{81C77F05-B641-4DE9-891A-2FA7CB3AC4AD}" destId="{C8D33AB8-DFD5-4E85-8885-21281604E33F}" srcOrd="0" destOrd="0" presId="urn:microsoft.com/office/officeart/2008/layout/LinedList"/>
    <dgm:cxn modelId="{1163F11D-4E06-49F1-B420-7C789318EC88}" type="presParOf" srcId="{81C77F05-B641-4DE9-891A-2FA7CB3AC4AD}" destId="{BDE48905-791D-48C0-B86F-04DF3E0AA801}" srcOrd="1" destOrd="0" presId="urn:microsoft.com/office/officeart/2008/layout/LinedList"/>
    <dgm:cxn modelId="{4B9366AC-CE32-4585-8AE4-067BE05B1910}" type="presParOf" srcId="{BDE48905-791D-48C0-B86F-04DF3E0AA801}" destId="{1C95E1AC-8298-4D94-882A-4756C5C00180}" srcOrd="0" destOrd="0" presId="urn:microsoft.com/office/officeart/2008/layout/LinedList"/>
    <dgm:cxn modelId="{699F851E-CF38-4D06-B001-FFE9795B1BCA}" type="presParOf" srcId="{BDE48905-791D-48C0-B86F-04DF3E0AA801}" destId="{F82E0688-A8C5-4CC2-992E-2553F3858744}" srcOrd="1" destOrd="0" presId="urn:microsoft.com/office/officeart/2008/layout/LinedList"/>
    <dgm:cxn modelId="{F2651163-739F-4F17-BA4F-34164432FC66}" type="presParOf" srcId="{BDE48905-791D-48C0-B86F-04DF3E0AA801}" destId="{F30B3F66-62F7-413E-9436-BBDBADA42039}" srcOrd="2" destOrd="0" presId="urn:microsoft.com/office/officeart/2008/layout/LinedList"/>
    <dgm:cxn modelId="{933C1274-9CCC-4DB7-A11F-23C755C9FFF8}" type="presParOf" srcId="{81C77F05-B641-4DE9-891A-2FA7CB3AC4AD}" destId="{82443D45-1C97-4077-87E3-9C7D8C2639A7}" srcOrd="2" destOrd="0" presId="urn:microsoft.com/office/officeart/2008/layout/LinedList"/>
    <dgm:cxn modelId="{8C1E1784-440E-4E33-94E1-968AEA941883}" type="presParOf" srcId="{81C77F05-B641-4DE9-891A-2FA7CB3AC4AD}" destId="{EC4A7648-5FB7-4928-9E3C-676763454F24}" srcOrd="3" destOrd="0" presId="urn:microsoft.com/office/officeart/2008/layout/LinedList"/>
    <dgm:cxn modelId="{F2C2CA9C-F1AE-4A84-8F55-9985FB84C9B9}" type="presParOf" srcId="{81C77F05-B641-4DE9-891A-2FA7CB3AC4AD}" destId="{F49A44E8-E5BE-4995-ACBF-76B350B5A0C2}" srcOrd="4" destOrd="0" presId="urn:microsoft.com/office/officeart/2008/layout/LinedList"/>
    <dgm:cxn modelId="{525E9010-F978-48D9-9BA7-2C3F6B5D5B87}" type="presParOf" srcId="{F49A44E8-E5BE-4995-ACBF-76B350B5A0C2}" destId="{6EB67E77-7621-47EE-91DF-F8D427D73C76}" srcOrd="0" destOrd="0" presId="urn:microsoft.com/office/officeart/2008/layout/LinedList"/>
    <dgm:cxn modelId="{76171DC6-4B4D-4343-964C-12F9BD23C280}" type="presParOf" srcId="{F49A44E8-E5BE-4995-ACBF-76B350B5A0C2}" destId="{0A942205-4D64-46C7-B72C-9659EFC5FC41}" srcOrd="1" destOrd="0" presId="urn:microsoft.com/office/officeart/2008/layout/LinedList"/>
    <dgm:cxn modelId="{D1032569-D2BE-47A8-944E-9D25EA9EFF5F}" type="presParOf" srcId="{F49A44E8-E5BE-4995-ACBF-76B350B5A0C2}" destId="{BCBDB464-0F5E-45E0-B982-D1D5D6BCDF54}" srcOrd="2" destOrd="0" presId="urn:microsoft.com/office/officeart/2008/layout/LinedList"/>
    <dgm:cxn modelId="{2A62D2B6-4430-470B-9B7B-BAAC53D76C03}" type="presParOf" srcId="{81C77F05-B641-4DE9-891A-2FA7CB3AC4AD}" destId="{69438DA8-45E5-4436-B76D-BFFA0EC5F9DA}" srcOrd="5" destOrd="0" presId="urn:microsoft.com/office/officeart/2008/layout/LinedList"/>
    <dgm:cxn modelId="{CF4D5EB8-0C44-4025-885F-FCE308DCB862}" type="presParOf" srcId="{81C77F05-B641-4DE9-891A-2FA7CB3AC4AD}" destId="{849B6A9F-C6BF-4EF3-91B5-D70EBB9610C1}" srcOrd="6" destOrd="0" presId="urn:microsoft.com/office/officeart/2008/layout/LinedList"/>
    <dgm:cxn modelId="{A272F5A6-5127-42AA-B33E-152F694D9060}" type="presParOf" srcId="{81C77F05-B641-4DE9-891A-2FA7CB3AC4AD}" destId="{99E4F887-8700-4D66-954B-7DB00AB91FB8}" srcOrd="7" destOrd="0" presId="urn:microsoft.com/office/officeart/2008/layout/LinedList"/>
    <dgm:cxn modelId="{D6C62BCD-8EC8-486A-8FB6-172DFE5A9DEC}" type="presParOf" srcId="{99E4F887-8700-4D66-954B-7DB00AB91FB8}" destId="{9B83A1D7-6654-4B3B-8C67-DD460138447B}" srcOrd="0" destOrd="0" presId="urn:microsoft.com/office/officeart/2008/layout/LinedList"/>
    <dgm:cxn modelId="{6C0E41F1-968D-43C2-A123-FEDF5A78327B}" type="presParOf" srcId="{99E4F887-8700-4D66-954B-7DB00AB91FB8}" destId="{FC5F6D1D-36A2-4F1D-9C3D-B8B35A6C81DB}" srcOrd="1" destOrd="0" presId="urn:microsoft.com/office/officeart/2008/layout/LinedList"/>
    <dgm:cxn modelId="{CA70AC11-3E4A-4DD9-AE02-D3EC492709BC}" type="presParOf" srcId="{99E4F887-8700-4D66-954B-7DB00AB91FB8}" destId="{8EEB909C-733F-4ADE-AD4B-5DD1FB0A4DFE}" srcOrd="2" destOrd="0" presId="urn:microsoft.com/office/officeart/2008/layout/LinedList"/>
    <dgm:cxn modelId="{1BA6A2C3-96B9-4933-9785-71E5EDB3A528}" type="presParOf" srcId="{81C77F05-B641-4DE9-891A-2FA7CB3AC4AD}" destId="{F5826E0F-B064-49F9-977A-B9A71FD15E8E}" srcOrd="8" destOrd="0" presId="urn:microsoft.com/office/officeart/2008/layout/LinedList"/>
    <dgm:cxn modelId="{A53496C3-AB3B-41FA-93D9-59CEAB0CC704}" type="presParOf" srcId="{81C77F05-B641-4DE9-891A-2FA7CB3AC4AD}" destId="{6A8214D2-5648-46D4-9864-2742641474DD}" srcOrd="9" destOrd="0" presId="urn:microsoft.com/office/officeart/2008/layout/LinedList"/>
    <dgm:cxn modelId="{BC9737B5-8639-4E34-8E61-B56C92082AD5}" type="presParOf" srcId="{81C77F05-B641-4DE9-891A-2FA7CB3AC4AD}" destId="{8A716EA4-CE59-4AE4-A65A-26FB314FA15B}" srcOrd="10" destOrd="0" presId="urn:microsoft.com/office/officeart/2008/layout/LinedList"/>
    <dgm:cxn modelId="{22D58ED2-A0DD-4E4B-AB25-43CB2DF003D6}" type="presParOf" srcId="{8A716EA4-CE59-4AE4-A65A-26FB314FA15B}" destId="{65C56758-06E0-4490-9E99-FAD4E3EBFF04}" srcOrd="0" destOrd="0" presId="urn:microsoft.com/office/officeart/2008/layout/LinedList"/>
    <dgm:cxn modelId="{F387FBB2-7D90-4549-96D0-AC025B458AB6}" type="presParOf" srcId="{8A716EA4-CE59-4AE4-A65A-26FB314FA15B}" destId="{E2D8E973-D56E-454A-A713-74A9CAEB92E9}" srcOrd="1" destOrd="0" presId="urn:microsoft.com/office/officeart/2008/layout/LinedList"/>
    <dgm:cxn modelId="{42A35C25-9684-4229-AC1D-A241F33EF637}" type="presParOf" srcId="{8A716EA4-CE59-4AE4-A65A-26FB314FA15B}" destId="{3B5D8ED8-A065-4DE4-963A-24BA541EEC86}" srcOrd="2" destOrd="0" presId="urn:microsoft.com/office/officeart/2008/layout/LinedList"/>
    <dgm:cxn modelId="{8938B80E-7800-4CE1-BB92-CB1B9C3BE986}" type="presParOf" srcId="{81C77F05-B641-4DE9-891A-2FA7CB3AC4AD}" destId="{84F28482-EDD8-49A8-960E-32BA11A9D745}" srcOrd="11" destOrd="0" presId="urn:microsoft.com/office/officeart/2008/layout/LinedList"/>
    <dgm:cxn modelId="{F0D8D77A-7C05-47A2-B029-32FB3C6EFF8D}" type="presParOf" srcId="{81C77F05-B641-4DE9-891A-2FA7CB3AC4AD}" destId="{4CBA9CAD-6F60-4947-BBFD-7964F5F30376}" srcOrd="12" destOrd="0" presId="urn:microsoft.com/office/officeart/2008/layout/LinedList"/>
    <dgm:cxn modelId="{77E39A85-4680-4E05-96DD-258755429F3A}" type="presParOf" srcId="{81C77F05-B641-4DE9-891A-2FA7CB3AC4AD}" destId="{7E0A2F9D-6F80-46F9-934F-9640A7BF045D}" srcOrd="13" destOrd="0" presId="urn:microsoft.com/office/officeart/2008/layout/LinedList"/>
    <dgm:cxn modelId="{82777EFE-7F94-4DE4-8FF2-6DE4E4044961}" type="presParOf" srcId="{7E0A2F9D-6F80-46F9-934F-9640A7BF045D}" destId="{B3BFBCD7-B4AA-4CC4-9914-4E6F71E77C8F}" srcOrd="0" destOrd="0" presId="urn:microsoft.com/office/officeart/2008/layout/LinedList"/>
    <dgm:cxn modelId="{85C0A35E-7A97-4E5E-A427-38AFF415DB78}" type="presParOf" srcId="{7E0A2F9D-6F80-46F9-934F-9640A7BF045D}" destId="{49CF1149-CBFB-49C2-9CF9-8731132BE801}" srcOrd="1" destOrd="0" presId="urn:microsoft.com/office/officeart/2008/layout/LinedList"/>
    <dgm:cxn modelId="{5984CDFA-9DA6-47A6-8DB0-B8AC4921F197}" type="presParOf" srcId="{7E0A2F9D-6F80-46F9-934F-9640A7BF045D}" destId="{ECB8CFEB-4F79-4BB7-86EF-B3876FC0FE22}" srcOrd="2" destOrd="0" presId="urn:microsoft.com/office/officeart/2008/layout/LinedList"/>
    <dgm:cxn modelId="{D59CC35B-4B02-4442-B150-98555267661C}" type="presParOf" srcId="{81C77F05-B641-4DE9-891A-2FA7CB3AC4AD}" destId="{45CED183-F8E1-4930-B65E-5142ED92D936}" srcOrd="14" destOrd="0" presId="urn:microsoft.com/office/officeart/2008/layout/LinedList"/>
    <dgm:cxn modelId="{6985ABD8-A877-47CF-B035-4034254ABF67}" type="presParOf" srcId="{81C77F05-B641-4DE9-891A-2FA7CB3AC4AD}" destId="{F2B43871-18BE-4CA3-BAE0-88723A693BC0}" srcOrd="15" destOrd="0" presId="urn:microsoft.com/office/officeart/2008/layout/LinedList"/>
    <dgm:cxn modelId="{0E6C7AC3-3601-4BA6-AF6A-90F9CA826A5B}" type="presParOf" srcId="{81C77F05-B641-4DE9-891A-2FA7CB3AC4AD}" destId="{41BC839F-6898-45DC-84C7-03B2684E7B10}" srcOrd="16" destOrd="0" presId="urn:microsoft.com/office/officeart/2008/layout/LinedList"/>
    <dgm:cxn modelId="{EDB6AD07-EDAE-46B9-8B30-FBE53F504F00}" type="presParOf" srcId="{41BC839F-6898-45DC-84C7-03B2684E7B10}" destId="{9DDF284F-BB3F-4438-A577-D8FEED6065A3}" srcOrd="0" destOrd="0" presId="urn:microsoft.com/office/officeart/2008/layout/LinedList"/>
    <dgm:cxn modelId="{78F533A9-0E62-414C-BE97-BDF8AC9BD1A1}" type="presParOf" srcId="{41BC839F-6898-45DC-84C7-03B2684E7B10}" destId="{773177DB-11EF-4EBA-8ED7-29B9684F3CB0}" srcOrd="1" destOrd="0" presId="urn:microsoft.com/office/officeart/2008/layout/LinedList"/>
    <dgm:cxn modelId="{AC617244-16C4-4494-956E-E5DC04A615E2}" type="presParOf" srcId="{41BC839F-6898-45DC-84C7-03B2684E7B10}" destId="{8B6010B1-8E93-4A49-A33A-F3EFAE326E3E}" srcOrd="2" destOrd="0" presId="urn:microsoft.com/office/officeart/2008/layout/LinedList"/>
    <dgm:cxn modelId="{9C991A90-AA1A-4F09-A525-C7857D7AE1E4}" type="presParOf" srcId="{81C77F05-B641-4DE9-891A-2FA7CB3AC4AD}" destId="{834ED9B5-D62F-4F5D-ACEA-B7C3F3E38ED4}" srcOrd="17" destOrd="0" presId="urn:microsoft.com/office/officeart/2008/layout/LinedList"/>
    <dgm:cxn modelId="{3CD53AAA-4644-49CD-B0C0-F34C4997DD29}" type="presParOf" srcId="{81C77F05-B641-4DE9-891A-2FA7CB3AC4AD}" destId="{5648FA08-05CA-4C50-94B6-C7D7687586EE}"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706C453-2C31-44A6-A3EC-4A7BAD4781F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C7BE3954-08E7-477B-9C33-B399426C3C3F}">
      <dgm:prSet/>
      <dgm:spPr/>
      <dgm:t>
        <a:bodyPr/>
        <a:lstStyle/>
        <a:p>
          <a:r>
            <a:rPr lang="kk-KZ">
              <a:latin typeface="Times New Roman" panose="02020603050405020304" pitchFamily="18" charset="0"/>
              <a:cs typeface="Times New Roman" panose="02020603050405020304" pitchFamily="18" charset="0"/>
            </a:rPr>
            <a:t>Мерзімді еңбекақы нысаны келесі жүйелерге бөлінеді:</a:t>
          </a:r>
          <a:endParaRPr lang="ru-KZ">
            <a:latin typeface="Times New Roman" panose="02020603050405020304" pitchFamily="18" charset="0"/>
            <a:cs typeface="Times New Roman" panose="02020603050405020304" pitchFamily="18" charset="0"/>
          </a:endParaRPr>
        </a:p>
      </dgm:t>
    </dgm:pt>
    <dgm:pt modelId="{4620E143-2926-44DB-B2DF-918B5F0D3235}" type="parTrans" cxnId="{402E7082-6C39-4ACA-B3F4-A4237FC9CC53}">
      <dgm:prSet/>
      <dgm:spPr/>
      <dgm:t>
        <a:bodyPr/>
        <a:lstStyle/>
        <a:p>
          <a:endParaRPr lang="ru-KZ">
            <a:latin typeface="Times New Roman" panose="02020603050405020304" pitchFamily="18" charset="0"/>
            <a:cs typeface="Times New Roman" panose="02020603050405020304" pitchFamily="18" charset="0"/>
          </a:endParaRPr>
        </a:p>
      </dgm:t>
    </dgm:pt>
    <dgm:pt modelId="{259A1704-319C-473B-AE3A-8FF13E06720C}" type="sibTrans" cxnId="{402E7082-6C39-4ACA-B3F4-A4237FC9CC53}">
      <dgm:prSet/>
      <dgm:spPr/>
      <dgm:t>
        <a:bodyPr/>
        <a:lstStyle/>
        <a:p>
          <a:endParaRPr lang="ru-KZ">
            <a:latin typeface="Times New Roman" panose="02020603050405020304" pitchFamily="18" charset="0"/>
            <a:cs typeface="Times New Roman" panose="02020603050405020304" pitchFamily="18" charset="0"/>
          </a:endParaRPr>
        </a:p>
      </dgm:t>
    </dgm:pt>
    <dgm:pt modelId="{F8E54545-E37E-490B-A1E7-97BADBFF7C0B}">
      <dgm:prSet/>
      <dgm:spPr/>
      <dgm:t>
        <a:bodyPr/>
        <a:lstStyle/>
        <a:p>
          <a:r>
            <a:rPr lang="kk-KZ">
              <a:latin typeface="Times New Roman" panose="02020603050405020304" pitchFamily="18" charset="0"/>
              <a:cs typeface="Times New Roman" panose="02020603050405020304" pitchFamily="18" charset="0"/>
            </a:rPr>
            <a:t>1. Жай мерзімді жүйеде еңбекақы жұмыскердің нақты жұмыс істеген уақыты үшін тарифтік мөлшерлемеге сәйкес төленеді.</a:t>
          </a:r>
          <a:endParaRPr lang="ru-KZ">
            <a:latin typeface="Times New Roman" panose="02020603050405020304" pitchFamily="18" charset="0"/>
            <a:cs typeface="Times New Roman" panose="02020603050405020304" pitchFamily="18" charset="0"/>
          </a:endParaRPr>
        </a:p>
      </dgm:t>
    </dgm:pt>
    <dgm:pt modelId="{F2ED4BC5-F473-4BBC-93D8-C732760F05E5}" type="parTrans" cxnId="{C98BF1DD-E68B-4E67-A121-DF3CCFC030BA}">
      <dgm:prSet/>
      <dgm:spPr/>
      <dgm:t>
        <a:bodyPr/>
        <a:lstStyle/>
        <a:p>
          <a:endParaRPr lang="ru-KZ">
            <a:latin typeface="Times New Roman" panose="02020603050405020304" pitchFamily="18" charset="0"/>
            <a:cs typeface="Times New Roman" panose="02020603050405020304" pitchFamily="18" charset="0"/>
          </a:endParaRPr>
        </a:p>
      </dgm:t>
    </dgm:pt>
    <dgm:pt modelId="{C0F2D2B6-70F7-4DBA-8E37-1EC4B795EA02}" type="sibTrans" cxnId="{C98BF1DD-E68B-4E67-A121-DF3CCFC030BA}">
      <dgm:prSet/>
      <dgm:spPr/>
      <dgm:t>
        <a:bodyPr/>
        <a:lstStyle/>
        <a:p>
          <a:endParaRPr lang="ru-KZ">
            <a:latin typeface="Times New Roman" panose="02020603050405020304" pitchFamily="18" charset="0"/>
            <a:cs typeface="Times New Roman" panose="02020603050405020304" pitchFamily="18" charset="0"/>
          </a:endParaRPr>
        </a:p>
      </dgm:t>
    </dgm:pt>
    <dgm:pt modelId="{CCE97682-92BB-45A7-A9EC-44E94EBD2C6C}">
      <dgm:prSet/>
      <dgm:spPr/>
      <dgm:t>
        <a:bodyPr/>
        <a:lstStyle/>
        <a:p>
          <a:r>
            <a:rPr lang="kk-KZ">
              <a:latin typeface="Times New Roman" panose="02020603050405020304" pitchFamily="18" charset="0"/>
              <a:cs typeface="Times New Roman" panose="02020603050405020304" pitchFamily="18" charset="0"/>
            </a:rPr>
            <a:t>2. Мерзімді сыйақылы жүйеде жай мерзімді еңбекақыға қосымша, арнайы ережелерге сай жұмыстың сандық және сапалық көрсеткіштері үшін сыйақы төленеді.</a:t>
          </a:r>
          <a:endParaRPr lang="ru-KZ">
            <a:latin typeface="Times New Roman" panose="02020603050405020304" pitchFamily="18" charset="0"/>
            <a:cs typeface="Times New Roman" panose="02020603050405020304" pitchFamily="18" charset="0"/>
          </a:endParaRPr>
        </a:p>
      </dgm:t>
    </dgm:pt>
    <dgm:pt modelId="{6F8717B8-11DF-4A7C-83A8-FD4CA8EC0A4A}" type="parTrans" cxnId="{9C83E48F-B049-4025-861A-DE21BF340C4E}">
      <dgm:prSet/>
      <dgm:spPr/>
      <dgm:t>
        <a:bodyPr/>
        <a:lstStyle/>
        <a:p>
          <a:endParaRPr lang="ru-KZ">
            <a:latin typeface="Times New Roman" panose="02020603050405020304" pitchFamily="18" charset="0"/>
            <a:cs typeface="Times New Roman" panose="02020603050405020304" pitchFamily="18" charset="0"/>
          </a:endParaRPr>
        </a:p>
      </dgm:t>
    </dgm:pt>
    <dgm:pt modelId="{7AD88F93-37B2-4825-A026-C0F834178EB7}" type="sibTrans" cxnId="{9C83E48F-B049-4025-861A-DE21BF340C4E}">
      <dgm:prSet/>
      <dgm:spPr/>
      <dgm:t>
        <a:bodyPr/>
        <a:lstStyle/>
        <a:p>
          <a:endParaRPr lang="ru-KZ">
            <a:latin typeface="Times New Roman" panose="02020603050405020304" pitchFamily="18" charset="0"/>
            <a:cs typeface="Times New Roman" panose="02020603050405020304" pitchFamily="18" charset="0"/>
          </a:endParaRPr>
        </a:p>
      </dgm:t>
    </dgm:pt>
    <dgm:pt modelId="{5C8D5744-F87F-45A2-A5CE-BA69080C7BE3}">
      <dgm:prSet/>
      <dgm:spPr/>
      <dgm:t>
        <a:bodyPr/>
        <a:lstStyle/>
        <a:p>
          <a:r>
            <a:rPr lang="kk-KZ" dirty="0">
              <a:latin typeface="Times New Roman" panose="02020603050405020304" pitchFamily="18" charset="0"/>
              <a:cs typeface="Times New Roman" panose="02020603050405020304" pitchFamily="18" charset="0"/>
            </a:rPr>
            <a:t>3. Еңбекақының жалақылық (окладтық) жүйесінде еңбекақы тарифтік мөлшерлемелер бойынша емес, бекітілген айлық лауазымдық жалақы мөлшеріне сай төленеді.лауазымдық жалақы басшылар, мамандар мен қызметкерлер үшін қолданылады. Айлық лауазымдық жалақы – лауазымға сәйкес бекітілген еңбекақының абсолютті мөлшері.  Бұл жүйеде еңбек нәтижелерінің сандық және сапалық көрсеткіштері үшін сыйақы тағайындалуы мүмкін.</a:t>
          </a:r>
          <a:endParaRPr lang="ru-KZ" dirty="0">
            <a:latin typeface="Times New Roman" panose="02020603050405020304" pitchFamily="18" charset="0"/>
            <a:cs typeface="Times New Roman" panose="02020603050405020304" pitchFamily="18" charset="0"/>
          </a:endParaRPr>
        </a:p>
      </dgm:t>
    </dgm:pt>
    <dgm:pt modelId="{56011D24-71EB-4D83-BB1D-FA8550809A81}" type="parTrans" cxnId="{821CF8D6-E59F-4024-852A-BCF8D17C0613}">
      <dgm:prSet/>
      <dgm:spPr/>
      <dgm:t>
        <a:bodyPr/>
        <a:lstStyle/>
        <a:p>
          <a:endParaRPr lang="ru-KZ">
            <a:latin typeface="Times New Roman" panose="02020603050405020304" pitchFamily="18" charset="0"/>
            <a:cs typeface="Times New Roman" panose="02020603050405020304" pitchFamily="18" charset="0"/>
          </a:endParaRPr>
        </a:p>
      </dgm:t>
    </dgm:pt>
    <dgm:pt modelId="{54F7AF55-47D0-41BC-B5AD-0FB50235C4ED}" type="sibTrans" cxnId="{821CF8D6-E59F-4024-852A-BCF8D17C0613}">
      <dgm:prSet/>
      <dgm:spPr/>
      <dgm:t>
        <a:bodyPr/>
        <a:lstStyle/>
        <a:p>
          <a:endParaRPr lang="ru-KZ">
            <a:latin typeface="Times New Roman" panose="02020603050405020304" pitchFamily="18" charset="0"/>
            <a:cs typeface="Times New Roman" panose="02020603050405020304" pitchFamily="18" charset="0"/>
          </a:endParaRPr>
        </a:p>
      </dgm:t>
    </dgm:pt>
    <dgm:pt modelId="{EF6D95CC-7C6C-4428-BBF6-669AA1D8BC90}">
      <dgm:prSet/>
      <dgm:spPr/>
      <dgm:t>
        <a:bodyPr/>
        <a:lstStyle/>
        <a:p>
          <a:r>
            <a:rPr lang="kk-KZ">
              <a:latin typeface="Times New Roman" panose="02020603050405020304" pitchFamily="18" charset="0"/>
              <a:cs typeface="Times New Roman" panose="02020603050405020304" pitchFamily="18" charset="0"/>
            </a:rPr>
            <a:t>4. Мемлекеттік кәсіпорындар басшыларының еңбекақысы әдетте еңбек келісімшартында белгіленеді, сондықтан да мұндай еңбекақы келісімшарттық деп аталады.</a:t>
          </a:r>
          <a:endParaRPr lang="ru-KZ">
            <a:latin typeface="Times New Roman" panose="02020603050405020304" pitchFamily="18" charset="0"/>
            <a:cs typeface="Times New Roman" panose="02020603050405020304" pitchFamily="18" charset="0"/>
          </a:endParaRPr>
        </a:p>
      </dgm:t>
    </dgm:pt>
    <dgm:pt modelId="{0362E0E9-B5D7-47C9-B774-26857358B66A}" type="parTrans" cxnId="{4AF76BD4-4F53-4BA3-90F7-EBD5AF002EF3}">
      <dgm:prSet/>
      <dgm:spPr/>
      <dgm:t>
        <a:bodyPr/>
        <a:lstStyle/>
        <a:p>
          <a:endParaRPr lang="ru-KZ">
            <a:latin typeface="Times New Roman" panose="02020603050405020304" pitchFamily="18" charset="0"/>
            <a:cs typeface="Times New Roman" panose="02020603050405020304" pitchFamily="18" charset="0"/>
          </a:endParaRPr>
        </a:p>
      </dgm:t>
    </dgm:pt>
    <dgm:pt modelId="{9A9E89BC-9529-485A-87CF-23FB7A258B92}" type="sibTrans" cxnId="{4AF76BD4-4F53-4BA3-90F7-EBD5AF002EF3}">
      <dgm:prSet/>
      <dgm:spPr/>
      <dgm:t>
        <a:bodyPr/>
        <a:lstStyle/>
        <a:p>
          <a:endParaRPr lang="ru-KZ">
            <a:latin typeface="Times New Roman" panose="02020603050405020304" pitchFamily="18" charset="0"/>
            <a:cs typeface="Times New Roman" panose="02020603050405020304" pitchFamily="18" charset="0"/>
          </a:endParaRPr>
        </a:p>
      </dgm:t>
    </dgm:pt>
    <dgm:pt modelId="{7CA29812-81F4-4D9F-955C-4C7FCFAAC5DA}" type="pres">
      <dgm:prSet presAssocID="{E706C453-2C31-44A6-A3EC-4A7BAD4781FF}" presName="vert0" presStyleCnt="0">
        <dgm:presLayoutVars>
          <dgm:dir/>
          <dgm:animOne val="branch"/>
          <dgm:animLvl val="lvl"/>
        </dgm:presLayoutVars>
      </dgm:prSet>
      <dgm:spPr/>
    </dgm:pt>
    <dgm:pt modelId="{764DB8D1-2A9B-4342-9E1F-FB3DE097F8FB}" type="pres">
      <dgm:prSet presAssocID="{C7BE3954-08E7-477B-9C33-B399426C3C3F}" presName="thickLine" presStyleLbl="alignNode1" presStyleIdx="0" presStyleCnt="1"/>
      <dgm:spPr/>
    </dgm:pt>
    <dgm:pt modelId="{BD01E04A-242C-4228-A833-6EE660CA8D5C}" type="pres">
      <dgm:prSet presAssocID="{C7BE3954-08E7-477B-9C33-B399426C3C3F}" presName="horz1" presStyleCnt="0"/>
      <dgm:spPr/>
    </dgm:pt>
    <dgm:pt modelId="{A9947CEA-CFEF-490A-9422-206FD94098EB}" type="pres">
      <dgm:prSet presAssocID="{C7BE3954-08E7-477B-9C33-B399426C3C3F}" presName="tx1" presStyleLbl="revTx" presStyleIdx="0" presStyleCnt="5"/>
      <dgm:spPr/>
    </dgm:pt>
    <dgm:pt modelId="{5D7A87C3-29AE-4D77-A80C-3CACF4D715A9}" type="pres">
      <dgm:prSet presAssocID="{C7BE3954-08E7-477B-9C33-B399426C3C3F}" presName="vert1" presStyleCnt="0"/>
      <dgm:spPr/>
    </dgm:pt>
    <dgm:pt modelId="{E9E551A8-78AF-4077-A995-89FECA1C6C91}" type="pres">
      <dgm:prSet presAssocID="{F8E54545-E37E-490B-A1E7-97BADBFF7C0B}" presName="vertSpace2a" presStyleCnt="0"/>
      <dgm:spPr/>
    </dgm:pt>
    <dgm:pt modelId="{EBAF9B74-B353-4E2E-9D5C-9CCD84F6623C}" type="pres">
      <dgm:prSet presAssocID="{F8E54545-E37E-490B-A1E7-97BADBFF7C0B}" presName="horz2" presStyleCnt="0"/>
      <dgm:spPr/>
    </dgm:pt>
    <dgm:pt modelId="{A9FC7940-EA8A-4971-B032-475CF7F254D8}" type="pres">
      <dgm:prSet presAssocID="{F8E54545-E37E-490B-A1E7-97BADBFF7C0B}" presName="horzSpace2" presStyleCnt="0"/>
      <dgm:spPr/>
    </dgm:pt>
    <dgm:pt modelId="{19575CC0-16A4-4C1E-971C-B8A40A7B4035}" type="pres">
      <dgm:prSet presAssocID="{F8E54545-E37E-490B-A1E7-97BADBFF7C0B}" presName="tx2" presStyleLbl="revTx" presStyleIdx="1" presStyleCnt="5"/>
      <dgm:spPr/>
    </dgm:pt>
    <dgm:pt modelId="{551BD23A-8595-4BA6-BB59-F8A4FFDD5E83}" type="pres">
      <dgm:prSet presAssocID="{F8E54545-E37E-490B-A1E7-97BADBFF7C0B}" presName="vert2" presStyleCnt="0"/>
      <dgm:spPr/>
    </dgm:pt>
    <dgm:pt modelId="{B02E087F-E474-4CE8-AF75-5E223CF34076}" type="pres">
      <dgm:prSet presAssocID="{F8E54545-E37E-490B-A1E7-97BADBFF7C0B}" presName="thinLine2b" presStyleLbl="callout" presStyleIdx="0" presStyleCnt="4"/>
      <dgm:spPr/>
    </dgm:pt>
    <dgm:pt modelId="{BEEBA427-5450-4A08-8A5C-5146052FD9A7}" type="pres">
      <dgm:prSet presAssocID="{F8E54545-E37E-490B-A1E7-97BADBFF7C0B}" presName="vertSpace2b" presStyleCnt="0"/>
      <dgm:spPr/>
    </dgm:pt>
    <dgm:pt modelId="{F102A40E-0640-41D8-AC66-B9C4A9669238}" type="pres">
      <dgm:prSet presAssocID="{CCE97682-92BB-45A7-A9EC-44E94EBD2C6C}" presName="horz2" presStyleCnt="0"/>
      <dgm:spPr/>
    </dgm:pt>
    <dgm:pt modelId="{EEE990F4-09A4-43C5-9ED6-FB4A64FD7897}" type="pres">
      <dgm:prSet presAssocID="{CCE97682-92BB-45A7-A9EC-44E94EBD2C6C}" presName="horzSpace2" presStyleCnt="0"/>
      <dgm:spPr/>
    </dgm:pt>
    <dgm:pt modelId="{4BE89256-DCBE-4274-ACDB-393BA4C7723D}" type="pres">
      <dgm:prSet presAssocID="{CCE97682-92BB-45A7-A9EC-44E94EBD2C6C}" presName="tx2" presStyleLbl="revTx" presStyleIdx="2" presStyleCnt="5"/>
      <dgm:spPr/>
    </dgm:pt>
    <dgm:pt modelId="{D4805BBC-6F28-4EEF-B5C1-BEFDBE0F6C13}" type="pres">
      <dgm:prSet presAssocID="{CCE97682-92BB-45A7-A9EC-44E94EBD2C6C}" presName="vert2" presStyleCnt="0"/>
      <dgm:spPr/>
    </dgm:pt>
    <dgm:pt modelId="{54E2846C-E02C-482E-93D6-158078A4AE3E}" type="pres">
      <dgm:prSet presAssocID="{CCE97682-92BB-45A7-A9EC-44E94EBD2C6C}" presName="thinLine2b" presStyleLbl="callout" presStyleIdx="1" presStyleCnt="4"/>
      <dgm:spPr/>
    </dgm:pt>
    <dgm:pt modelId="{2446ECB9-B83B-4CC7-80C2-8B68C0A9DE24}" type="pres">
      <dgm:prSet presAssocID="{CCE97682-92BB-45A7-A9EC-44E94EBD2C6C}" presName="vertSpace2b" presStyleCnt="0"/>
      <dgm:spPr/>
    </dgm:pt>
    <dgm:pt modelId="{16BD4F60-2135-4379-BF35-B6BD8100328E}" type="pres">
      <dgm:prSet presAssocID="{5C8D5744-F87F-45A2-A5CE-BA69080C7BE3}" presName="horz2" presStyleCnt="0"/>
      <dgm:spPr/>
    </dgm:pt>
    <dgm:pt modelId="{26E0A0CF-D4A0-4440-BF8E-A20D7348734F}" type="pres">
      <dgm:prSet presAssocID="{5C8D5744-F87F-45A2-A5CE-BA69080C7BE3}" presName="horzSpace2" presStyleCnt="0"/>
      <dgm:spPr/>
    </dgm:pt>
    <dgm:pt modelId="{C4FF417E-F837-4DA7-8DB9-00027E786988}" type="pres">
      <dgm:prSet presAssocID="{5C8D5744-F87F-45A2-A5CE-BA69080C7BE3}" presName="tx2" presStyleLbl="revTx" presStyleIdx="3" presStyleCnt="5" custScaleY="206125"/>
      <dgm:spPr/>
    </dgm:pt>
    <dgm:pt modelId="{AC77E888-2711-4DB8-ACBE-2B2B29212876}" type="pres">
      <dgm:prSet presAssocID="{5C8D5744-F87F-45A2-A5CE-BA69080C7BE3}" presName="vert2" presStyleCnt="0"/>
      <dgm:spPr/>
    </dgm:pt>
    <dgm:pt modelId="{C4B74075-A10D-4428-AD3C-F4AE8C1A1F73}" type="pres">
      <dgm:prSet presAssocID="{5C8D5744-F87F-45A2-A5CE-BA69080C7BE3}" presName="thinLine2b" presStyleLbl="callout" presStyleIdx="2" presStyleCnt="4"/>
      <dgm:spPr/>
    </dgm:pt>
    <dgm:pt modelId="{DBB59B40-5342-416A-90ED-456BFDB35546}" type="pres">
      <dgm:prSet presAssocID="{5C8D5744-F87F-45A2-A5CE-BA69080C7BE3}" presName="vertSpace2b" presStyleCnt="0"/>
      <dgm:spPr/>
    </dgm:pt>
    <dgm:pt modelId="{D5B8AFF3-A01C-4A27-B6CC-211E2CA5F995}" type="pres">
      <dgm:prSet presAssocID="{EF6D95CC-7C6C-4428-BBF6-669AA1D8BC90}" presName="horz2" presStyleCnt="0"/>
      <dgm:spPr/>
    </dgm:pt>
    <dgm:pt modelId="{68291262-78E5-4E30-B738-EB28833EA078}" type="pres">
      <dgm:prSet presAssocID="{EF6D95CC-7C6C-4428-BBF6-669AA1D8BC90}" presName="horzSpace2" presStyleCnt="0"/>
      <dgm:spPr/>
    </dgm:pt>
    <dgm:pt modelId="{67FA19DF-1AD2-4D5A-8D61-CD3E02B6FED0}" type="pres">
      <dgm:prSet presAssocID="{EF6D95CC-7C6C-4428-BBF6-669AA1D8BC90}" presName="tx2" presStyleLbl="revTx" presStyleIdx="4" presStyleCnt="5"/>
      <dgm:spPr/>
    </dgm:pt>
    <dgm:pt modelId="{198564B3-FCEC-4225-9DEE-D0DAEAD809E5}" type="pres">
      <dgm:prSet presAssocID="{EF6D95CC-7C6C-4428-BBF6-669AA1D8BC90}" presName="vert2" presStyleCnt="0"/>
      <dgm:spPr/>
    </dgm:pt>
    <dgm:pt modelId="{12C417E3-3659-40DA-92FF-45557F49B33B}" type="pres">
      <dgm:prSet presAssocID="{EF6D95CC-7C6C-4428-BBF6-669AA1D8BC90}" presName="thinLine2b" presStyleLbl="callout" presStyleIdx="3" presStyleCnt="4"/>
      <dgm:spPr/>
    </dgm:pt>
    <dgm:pt modelId="{167E0E02-6536-4473-ACF6-7DB3FA4D951E}" type="pres">
      <dgm:prSet presAssocID="{EF6D95CC-7C6C-4428-BBF6-669AA1D8BC90}" presName="vertSpace2b" presStyleCnt="0"/>
      <dgm:spPr/>
    </dgm:pt>
  </dgm:ptLst>
  <dgm:cxnLst>
    <dgm:cxn modelId="{AC44C317-7FF1-4422-A958-0812C076924F}" type="presOf" srcId="{EF6D95CC-7C6C-4428-BBF6-669AA1D8BC90}" destId="{67FA19DF-1AD2-4D5A-8D61-CD3E02B6FED0}" srcOrd="0" destOrd="0" presId="urn:microsoft.com/office/officeart/2008/layout/LinedList"/>
    <dgm:cxn modelId="{2495CF5C-2DA6-45E7-9441-25378E1B467E}" type="presOf" srcId="{5C8D5744-F87F-45A2-A5CE-BA69080C7BE3}" destId="{C4FF417E-F837-4DA7-8DB9-00027E786988}" srcOrd="0" destOrd="0" presId="urn:microsoft.com/office/officeart/2008/layout/LinedList"/>
    <dgm:cxn modelId="{0E1BAE6B-1BC1-4668-B5B2-C91C7B05E627}" type="presOf" srcId="{F8E54545-E37E-490B-A1E7-97BADBFF7C0B}" destId="{19575CC0-16A4-4C1E-971C-B8A40A7B4035}" srcOrd="0" destOrd="0" presId="urn:microsoft.com/office/officeart/2008/layout/LinedList"/>
    <dgm:cxn modelId="{402E7082-6C39-4ACA-B3F4-A4237FC9CC53}" srcId="{E706C453-2C31-44A6-A3EC-4A7BAD4781FF}" destId="{C7BE3954-08E7-477B-9C33-B399426C3C3F}" srcOrd="0" destOrd="0" parTransId="{4620E143-2926-44DB-B2DF-918B5F0D3235}" sibTransId="{259A1704-319C-473B-AE3A-8FF13E06720C}"/>
    <dgm:cxn modelId="{9C83E48F-B049-4025-861A-DE21BF340C4E}" srcId="{C7BE3954-08E7-477B-9C33-B399426C3C3F}" destId="{CCE97682-92BB-45A7-A9EC-44E94EBD2C6C}" srcOrd="1" destOrd="0" parTransId="{6F8717B8-11DF-4A7C-83A8-FD4CA8EC0A4A}" sibTransId="{7AD88F93-37B2-4825-A026-C0F834178EB7}"/>
    <dgm:cxn modelId="{7C53F9B4-F131-4E3D-82C9-B74BA1AE58F0}" type="presOf" srcId="{CCE97682-92BB-45A7-A9EC-44E94EBD2C6C}" destId="{4BE89256-DCBE-4274-ACDB-393BA4C7723D}" srcOrd="0" destOrd="0" presId="urn:microsoft.com/office/officeart/2008/layout/LinedList"/>
    <dgm:cxn modelId="{296D50D0-C0CD-4AEF-9DD9-C992537E2CDA}" type="presOf" srcId="{E706C453-2C31-44A6-A3EC-4A7BAD4781FF}" destId="{7CA29812-81F4-4D9F-955C-4C7FCFAAC5DA}" srcOrd="0" destOrd="0" presId="urn:microsoft.com/office/officeart/2008/layout/LinedList"/>
    <dgm:cxn modelId="{4AF76BD4-4F53-4BA3-90F7-EBD5AF002EF3}" srcId="{C7BE3954-08E7-477B-9C33-B399426C3C3F}" destId="{EF6D95CC-7C6C-4428-BBF6-669AA1D8BC90}" srcOrd="3" destOrd="0" parTransId="{0362E0E9-B5D7-47C9-B774-26857358B66A}" sibTransId="{9A9E89BC-9529-485A-87CF-23FB7A258B92}"/>
    <dgm:cxn modelId="{821CF8D6-E59F-4024-852A-BCF8D17C0613}" srcId="{C7BE3954-08E7-477B-9C33-B399426C3C3F}" destId="{5C8D5744-F87F-45A2-A5CE-BA69080C7BE3}" srcOrd="2" destOrd="0" parTransId="{56011D24-71EB-4D83-BB1D-FA8550809A81}" sibTransId="{54F7AF55-47D0-41BC-B5AD-0FB50235C4ED}"/>
    <dgm:cxn modelId="{C98BF1DD-E68B-4E67-A121-DF3CCFC030BA}" srcId="{C7BE3954-08E7-477B-9C33-B399426C3C3F}" destId="{F8E54545-E37E-490B-A1E7-97BADBFF7C0B}" srcOrd="0" destOrd="0" parTransId="{F2ED4BC5-F473-4BBC-93D8-C732760F05E5}" sibTransId="{C0F2D2B6-70F7-4DBA-8E37-1EC4B795EA02}"/>
    <dgm:cxn modelId="{316D59FD-073C-4675-9B96-D11508E22DA7}" type="presOf" srcId="{C7BE3954-08E7-477B-9C33-B399426C3C3F}" destId="{A9947CEA-CFEF-490A-9422-206FD94098EB}" srcOrd="0" destOrd="0" presId="urn:microsoft.com/office/officeart/2008/layout/LinedList"/>
    <dgm:cxn modelId="{7B387DD2-EE75-4504-8F1B-BA4549CC4751}" type="presParOf" srcId="{7CA29812-81F4-4D9F-955C-4C7FCFAAC5DA}" destId="{764DB8D1-2A9B-4342-9E1F-FB3DE097F8FB}" srcOrd="0" destOrd="0" presId="urn:microsoft.com/office/officeart/2008/layout/LinedList"/>
    <dgm:cxn modelId="{0E1474D8-24CF-4370-8F53-B26759C0B13A}" type="presParOf" srcId="{7CA29812-81F4-4D9F-955C-4C7FCFAAC5DA}" destId="{BD01E04A-242C-4228-A833-6EE660CA8D5C}" srcOrd="1" destOrd="0" presId="urn:microsoft.com/office/officeart/2008/layout/LinedList"/>
    <dgm:cxn modelId="{20014569-ED1F-4B74-9FD6-15F2058FF3B0}" type="presParOf" srcId="{BD01E04A-242C-4228-A833-6EE660CA8D5C}" destId="{A9947CEA-CFEF-490A-9422-206FD94098EB}" srcOrd="0" destOrd="0" presId="urn:microsoft.com/office/officeart/2008/layout/LinedList"/>
    <dgm:cxn modelId="{DE3105CF-9DE2-4AD7-9876-C66EB1EB53BA}" type="presParOf" srcId="{BD01E04A-242C-4228-A833-6EE660CA8D5C}" destId="{5D7A87C3-29AE-4D77-A80C-3CACF4D715A9}" srcOrd="1" destOrd="0" presId="urn:microsoft.com/office/officeart/2008/layout/LinedList"/>
    <dgm:cxn modelId="{DE3EE2D0-4CA9-41D2-891D-411772412CD6}" type="presParOf" srcId="{5D7A87C3-29AE-4D77-A80C-3CACF4D715A9}" destId="{E9E551A8-78AF-4077-A995-89FECA1C6C91}" srcOrd="0" destOrd="0" presId="urn:microsoft.com/office/officeart/2008/layout/LinedList"/>
    <dgm:cxn modelId="{736945F1-3990-42EB-A952-E51211CE3F5A}" type="presParOf" srcId="{5D7A87C3-29AE-4D77-A80C-3CACF4D715A9}" destId="{EBAF9B74-B353-4E2E-9D5C-9CCD84F6623C}" srcOrd="1" destOrd="0" presId="urn:microsoft.com/office/officeart/2008/layout/LinedList"/>
    <dgm:cxn modelId="{4814F277-9D93-47D5-B7B0-98D13A6827B2}" type="presParOf" srcId="{EBAF9B74-B353-4E2E-9D5C-9CCD84F6623C}" destId="{A9FC7940-EA8A-4971-B032-475CF7F254D8}" srcOrd="0" destOrd="0" presId="urn:microsoft.com/office/officeart/2008/layout/LinedList"/>
    <dgm:cxn modelId="{49D22293-0DF5-4F83-9956-AFF3083129DB}" type="presParOf" srcId="{EBAF9B74-B353-4E2E-9D5C-9CCD84F6623C}" destId="{19575CC0-16A4-4C1E-971C-B8A40A7B4035}" srcOrd="1" destOrd="0" presId="urn:microsoft.com/office/officeart/2008/layout/LinedList"/>
    <dgm:cxn modelId="{ABE89D83-702A-4F32-BA87-8F61109AFA11}" type="presParOf" srcId="{EBAF9B74-B353-4E2E-9D5C-9CCD84F6623C}" destId="{551BD23A-8595-4BA6-BB59-F8A4FFDD5E83}" srcOrd="2" destOrd="0" presId="urn:microsoft.com/office/officeart/2008/layout/LinedList"/>
    <dgm:cxn modelId="{140A30A6-D972-48C7-BDEA-8A04CB9596DE}" type="presParOf" srcId="{5D7A87C3-29AE-4D77-A80C-3CACF4D715A9}" destId="{B02E087F-E474-4CE8-AF75-5E223CF34076}" srcOrd="2" destOrd="0" presId="urn:microsoft.com/office/officeart/2008/layout/LinedList"/>
    <dgm:cxn modelId="{12B15C9F-F002-4BD4-8C23-8AB7F559046E}" type="presParOf" srcId="{5D7A87C3-29AE-4D77-A80C-3CACF4D715A9}" destId="{BEEBA427-5450-4A08-8A5C-5146052FD9A7}" srcOrd="3" destOrd="0" presId="urn:microsoft.com/office/officeart/2008/layout/LinedList"/>
    <dgm:cxn modelId="{1AA4BA20-4039-4412-90E0-A971F5691434}" type="presParOf" srcId="{5D7A87C3-29AE-4D77-A80C-3CACF4D715A9}" destId="{F102A40E-0640-41D8-AC66-B9C4A9669238}" srcOrd="4" destOrd="0" presId="urn:microsoft.com/office/officeart/2008/layout/LinedList"/>
    <dgm:cxn modelId="{E4A51AB6-3733-4EA4-A64F-E540B3A57552}" type="presParOf" srcId="{F102A40E-0640-41D8-AC66-B9C4A9669238}" destId="{EEE990F4-09A4-43C5-9ED6-FB4A64FD7897}" srcOrd="0" destOrd="0" presId="urn:microsoft.com/office/officeart/2008/layout/LinedList"/>
    <dgm:cxn modelId="{9AD63DD9-571F-463F-96C7-D3841A8F0EFF}" type="presParOf" srcId="{F102A40E-0640-41D8-AC66-B9C4A9669238}" destId="{4BE89256-DCBE-4274-ACDB-393BA4C7723D}" srcOrd="1" destOrd="0" presId="urn:microsoft.com/office/officeart/2008/layout/LinedList"/>
    <dgm:cxn modelId="{90B94168-5068-4142-8273-3FD62543EF31}" type="presParOf" srcId="{F102A40E-0640-41D8-AC66-B9C4A9669238}" destId="{D4805BBC-6F28-4EEF-B5C1-BEFDBE0F6C13}" srcOrd="2" destOrd="0" presId="urn:microsoft.com/office/officeart/2008/layout/LinedList"/>
    <dgm:cxn modelId="{E3DBDD18-90EB-4343-9F4A-D9A99DF43E8B}" type="presParOf" srcId="{5D7A87C3-29AE-4D77-A80C-3CACF4D715A9}" destId="{54E2846C-E02C-482E-93D6-158078A4AE3E}" srcOrd="5" destOrd="0" presId="urn:microsoft.com/office/officeart/2008/layout/LinedList"/>
    <dgm:cxn modelId="{915D5F75-889E-4F6F-8F87-3C97BEAF8A46}" type="presParOf" srcId="{5D7A87C3-29AE-4D77-A80C-3CACF4D715A9}" destId="{2446ECB9-B83B-4CC7-80C2-8B68C0A9DE24}" srcOrd="6" destOrd="0" presId="urn:microsoft.com/office/officeart/2008/layout/LinedList"/>
    <dgm:cxn modelId="{7465DE1D-F3EF-4ED4-B53D-2A8A5FBDDD68}" type="presParOf" srcId="{5D7A87C3-29AE-4D77-A80C-3CACF4D715A9}" destId="{16BD4F60-2135-4379-BF35-B6BD8100328E}" srcOrd="7" destOrd="0" presId="urn:microsoft.com/office/officeart/2008/layout/LinedList"/>
    <dgm:cxn modelId="{F54D4E64-68ED-4146-849B-475882AF9F99}" type="presParOf" srcId="{16BD4F60-2135-4379-BF35-B6BD8100328E}" destId="{26E0A0CF-D4A0-4440-BF8E-A20D7348734F}" srcOrd="0" destOrd="0" presId="urn:microsoft.com/office/officeart/2008/layout/LinedList"/>
    <dgm:cxn modelId="{74F3A4E3-B28C-4990-B18C-21E977C8EAE3}" type="presParOf" srcId="{16BD4F60-2135-4379-BF35-B6BD8100328E}" destId="{C4FF417E-F837-4DA7-8DB9-00027E786988}" srcOrd="1" destOrd="0" presId="urn:microsoft.com/office/officeart/2008/layout/LinedList"/>
    <dgm:cxn modelId="{22569B9C-5068-4CB7-ADF2-0764922DE7ED}" type="presParOf" srcId="{16BD4F60-2135-4379-BF35-B6BD8100328E}" destId="{AC77E888-2711-4DB8-ACBE-2B2B29212876}" srcOrd="2" destOrd="0" presId="urn:microsoft.com/office/officeart/2008/layout/LinedList"/>
    <dgm:cxn modelId="{7688F25B-72D0-43F9-B38A-43C7BE9DD21A}" type="presParOf" srcId="{5D7A87C3-29AE-4D77-A80C-3CACF4D715A9}" destId="{C4B74075-A10D-4428-AD3C-F4AE8C1A1F73}" srcOrd="8" destOrd="0" presId="urn:microsoft.com/office/officeart/2008/layout/LinedList"/>
    <dgm:cxn modelId="{92852EC0-3764-49EC-B1E4-886883278B5B}" type="presParOf" srcId="{5D7A87C3-29AE-4D77-A80C-3CACF4D715A9}" destId="{DBB59B40-5342-416A-90ED-456BFDB35546}" srcOrd="9" destOrd="0" presId="urn:microsoft.com/office/officeart/2008/layout/LinedList"/>
    <dgm:cxn modelId="{376BEA82-AC15-4268-985E-89CA876E1591}" type="presParOf" srcId="{5D7A87C3-29AE-4D77-A80C-3CACF4D715A9}" destId="{D5B8AFF3-A01C-4A27-B6CC-211E2CA5F995}" srcOrd="10" destOrd="0" presId="urn:microsoft.com/office/officeart/2008/layout/LinedList"/>
    <dgm:cxn modelId="{18CD7B22-2CAF-40A6-9E4B-DDE0D8D1C877}" type="presParOf" srcId="{D5B8AFF3-A01C-4A27-B6CC-211E2CA5F995}" destId="{68291262-78E5-4E30-B738-EB28833EA078}" srcOrd="0" destOrd="0" presId="urn:microsoft.com/office/officeart/2008/layout/LinedList"/>
    <dgm:cxn modelId="{C1FD7CE8-E00D-4F8F-B17E-D66315553151}" type="presParOf" srcId="{D5B8AFF3-A01C-4A27-B6CC-211E2CA5F995}" destId="{67FA19DF-1AD2-4D5A-8D61-CD3E02B6FED0}" srcOrd="1" destOrd="0" presId="urn:microsoft.com/office/officeart/2008/layout/LinedList"/>
    <dgm:cxn modelId="{5B96D047-5572-4937-97D8-F6F4A156683B}" type="presParOf" srcId="{D5B8AFF3-A01C-4A27-B6CC-211E2CA5F995}" destId="{198564B3-FCEC-4225-9DEE-D0DAEAD809E5}" srcOrd="2" destOrd="0" presId="urn:microsoft.com/office/officeart/2008/layout/LinedList"/>
    <dgm:cxn modelId="{FA3C5212-3A0C-4E79-83D2-6D64A52A91BB}" type="presParOf" srcId="{5D7A87C3-29AE-4D77-A80C-3CACF4D715A9}" destId="{12C417E3-3659-40DA-92FF-45557F49B33B}" srcOrd="11" destOrd="0" presId="urn:microsoft.com/office/officeart/2008/layout/LinedList"/>
    <dgm:cxn modelId="{0178DF4C-88E4-499C-9B5A-6199D3BFF9CF}" type="presParOf" srcId="{5D7A87C3-29AE-4D77-A80C-3CACF4D715A9}" destId="{167E0E02-6536-4473-ACF6-7DB3FA4D951E}"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976A-EBA8-4649-8BBD-072D7276812A}">
      <dsp:nvSpPr>
        <dsp:cNvPr id="0" name=""/>
        <dsp:cNvSpPr/>
      </dsp:nvSpPr>
      <dsp:spPr>
        <a:xfrm>
          <a:off x="0" y="1480"/>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522E59-9DDF-40C5-AE1F-2D6DC35B51FF}">
      <dsp:nvSpPr>
        <dsp:cNvPr id="0" name=""/>
        <dsp:cNvSpPr/>
      </dsp:nvSpPr>
      <dsp:spPr>
        <a:xfrm>
          <a:off x="0" y="1480"/>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ru-RU" sz="2400" b="0" kern="1200" dirty="0">
              <a:solidFill>
                <a:schemeClr val="tx1"/>
              </a:solidFill>
              <a:latin typeface="Times New Roman" panose="02020603050405020304" pitchFamily="18" charset="0"/>
              <a:cs typeface="Times New Roman" panose="02020603050405020304" pitchFamily="18" charset="0"/>
            </a:rPr>
            <a:t>1.</a:t>
          </a:r>
          <a:r>
            <a:rPr lang="ru-KZ" sz="2400" b="0" kern="1200" dirty="0" err="1">
              <a:solidFill>
                <a:schemeClr val="tx1"/>
              </a:solidFill>
              <a:latin typeface="Times New Roman" panose="02020603050405020304" pitchFamily="18" charset="0"/>
              <a:cs typeface="Times New Roman" panose="02020603050405020304" pitchFamily="18" charset="0"/>
            </a:rPr>
            <a:t>Кәсіпорын</a:t>
          </a:r>
          <a:r>
            <a:rPr lang="ru-KZ" sz="2400" b="0" kern="1200" dirty="0">
              <a:solidFill>
                <a:schemeClr val="tx1"/>
              </a:solidFill>
              <a:latin typeface="Times New Roman" panose="02020603050405020304" pitchFamily="18" charset="0"/>
              <a:cs typeface="Times New Roman" panose="02020603050405020304" pitchFamily="18" charset="0"/>
            </a:rPr>
            <a:t> персоналы: </a:t>
          </a:r>
          <a:r>
            <a:rPr lang="ru-KZ" sz="2400" b="0" kern="1200" dirty="0" err="1">
              <a:solidFill>
                <a:schemeClr val="tx1"/>
              </a:solidFill>
              <a:latin typeface="Times New Roman" panose="02020603050405020304" pitchFamily="18" charset="0"/>
              <a:cs typeface="Times New Roman" panose="02020603050405020304" pitchFamily="18" charset="0"/>
            </a:rPr>
            <a:t>құрамы</a:t>
          </a:r>
          <a:r>
            <a:rPr lang="kk-KZ" sz="2400" b="0" kern="1200" dirty="0">
              <a:solidFill>
                <a:schemeClr val="tx1"/>
              </a:solidFill>
              <a:latin typeface="Times New Roman" panose="02020603050405020304" pitchFamily="18" charset="0"/>
              <a:cs typeface="Times New Roman" panose="02020603050405020304" pitchFamily="18" charset="0"/>
            </a:rPr>
            <a:t>, </a:t>
          </a:r>
          <a:r>
            <a:rPr lang="ru-KZ" sz="2400" b="0" kern="1200" dirty="0" err="1">
              <a:solidFill>
                <a:schemeClr val="tx1"/>
              </a:solidFill>
              <a:latin typeface="Times New Roman" panose="02020603050405020304" pitchFamily="18" charset="0"/>
              <a:cs typeface="Times New Roman" panose="02020603050405020304" pitchFamily="18" charset="0"/>
            </a:rPr>
            <a:t>қалыптастыру</a:t>
          </a:r>
          <a:r>
            <a:rPr lang="ru-KZ" sz="2400" b="0" kern="1200" dirty="0">
              <a:solidFill>
                <a:schemeClr val="tx1"/>
              </a:solidFill>
              <a:latin typeface="Times New Roman" panose="02020603050405020304" pitchFamily="18" charset="0"/>
              <a:cs typeface="Times New Roman" panose="02020603050405020304" pitchFamily="18" charset="0"/>
            </a:rPr>
            <a:t> </a:t>
          </a:r>
          <a:r>
            <a:rPr lang="ru-KZ" sz="2400" b="0" kern="1200" dirty="0" err="1">
              <a:solidFill>
                <a:schemeClr val="tx1"/>
              </a:solidFill>
              <a:latin typeface="Times New Roman" panose="02020603050405020304" pitchFamily="18" charset="0"/>
              <a:cs typeface="Times New Roman" panose="02020603050405020304" pitchFamily="18" charset="0"/>
            </a:rPr>
            <a:t>шарттары</a:t>
          </a:r>
          <a:endParaRPr lang="ru-KZ" sz="2400" b="0" kern="1200" dirty="0">
            <a:solidFill>
              <a:schemeClr val="tx1"/>
            </a:solidFill>
            <a:latin typeface="Times New Roman" panose="02020603050405020304" pitchFamily="18" charset="0"/>
            <a:cs typeface="Times New Roman" panose="02020603050405020304" pitchFamily="18" charset="0"/>
          </a:endParaRPr>
        </a:p>
      </dsp:txBody>
      <dsp:txXfrm>
        <a:off x="0" y="1480"/>
        <a:ext cx="8915400" cy="504795"/>
      </dsp:txXfrm>
    </dsp:sp>
    <dsp:sp modelId="{E5CDAD59-1179-4763-BF07-E63BEDCD60A5}">
      <dsp:nvSpPr>
        <dsp:cNvPr id="0" name=""/>
        <dsp:cNvSpPr/>
      </dsp:nvSpPr>
      <dsp:spPr>
        <a:xfrm>
          <a:off x="0" y="506275"/>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FE666A-7A65-496B-B90A-D8DDEADF43FF}">
      <dsp:nvSpPr>
        <dsp:cNvPr id="0" name=""/>
        <dsp:cNvSpPr/>
      </dsp:nvSpPr>
      <dsp:spPr>
        <a:xfrm>
          <a:off x="0" y="506275"/>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2. Кәсіпорындағы персоналды басқару әдістері</a:t>
          </a:r>
          <a:endParaRPr lang="ru-KZ" sz="2400" b="0" kern="1200" dirty="0">
            <a:solidFill>
              <a:schemeClr val="tx1"/>
            </a:solidFill>
            <a:latin typeface="Times New Roman" panose="02020603050405020304" pitchFamily="18" charset="0"/>
            <a:cs typeface="Times New Roman" panose="02020603050405020304" pitchFamily="18" charset="0"/>
          </a:endParaRPr>
        </a:p>
      </dsp:txBody>
      <dsp:txXfrm>
        <a:off x="0" y="506275"/>
        <a:ext cx="8915400" cy="504795"/>
      </dsp:txXfrm>
    </dsp:sp>
    <dsp:sp modelId="{C8E06745-70B0-49C1-95CC-4F7A43625685}">
      <dsp:nvSpPr>
        <dsp:cNvPr id="0" name=""/>
        <dsp:cNvSpPr/>
      </dsp:nvSpPr>
      <dsp:spPr>
        <a:xfrm>
          <a:off x="0" y="1011070"/>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6CA70D-2552-44EC-BF98-4EFF8A19D77E}">
      <dsp:nvSpPr>
        <dsp:cNvPr id="0" name=""/>
        <dsp:cNvSpPr/>
      </dsp:nvSpPr>
      <dsp:spPr>
        <a:xfrm>
          <a:off x="0" y="1011070"/>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3. Еңбек өнімділігі және оны өлшеу әдістері</a:t>
          </a:r>
        </a:p>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4. Еңбек келісімшарты</a:t>
          </a:r>
        </a:p>
        <a:p>
          <a:pPr marL="0" lvl="0" indent="0" algn="l" defTabSz="1066800">
            <a:lnSpc>
              <a:spcPct val="90000"/>
            </a:lnSpc>
            <a:spcBef>
              <a:spcPct val="0"/>
            </a:spcBef>
            <a:spcAft>
              <a:spcPct val="35000"/>
            </a:spcAft>
            <a:buNone/>
          </a:pPr>
          <a:r>
            <a:rPr lang="kk-KZ" sz="2400" b="0" kern="1200" dirty="0">
              <a:solidFill>
                <a:schemeClr val="tx1"/>
              </a:solidFill>
              <a:latin typeface="Times New Roman" panose="02020603050405020304" pitchFamily="18" charset="0"/>
              <a:cs typeface="Times New Roman" panose="02020603050405020304" pitchFamily="18" charset="0"/>
            </a:rPr>
            <a:t>5. Еңбекақы және еңбекті ынталандыру</a:t>
          </a:r>
          <a:endParaRPr lang="ru-KZ" sz="2400" b="0" kern="1200" dirty="0">
            <a:solidFill>
              <a:schemeClr val="tx1"/>
            </a:solidFill>
            <a:latin typeface="Times New Roman" panose="02020603050405020304" pitchFamily="18" charset="0"/>
            <a:cs typeface="Times New Roman" panose="02020603050405020304" pitchFamily="18" charset="0"/>
          </a:endParaRPr>
        </a:p>
      </dsp:txBody>
      <dsp:txXfrm>
        <a:off x="0" y="1011070"/>
        <a:ext cx="8915400" cy="504795"/>
      </dsp:txXfrm>
    </dsp:sp>
    <dsp:sp modelId="{06FD1A8B-27CE-449D-9BC4-3E548D2495EC}">
      <dsp:nvSpPr>
        <dsp:cNvPr id="0" name=""/>
        <dsp:cNvSpPr/>
      </dsp:nvSpPr>
      <dsp:spPr>
        <a:xfrm>
          <a:off x="0" y="1515866"/>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BB52B-39E6-498D-9BB3-2EEAA1F819FA}">
      <dsp:nvSpPr>
        <dsp:cNvPr id="0" name=""/>
        <dsp:cNvSpPr/>
      </dsp:nvSpPr>
      <dsp:spPr>
        <a:xfrm>
          <a:off x="0" y="1515866"/>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endParaRPr lang="ru-KZ" sz="2300" kern="1200"/>
        </a:p>
      </dsp:txBody>
      <dsp:txXfrm>
        <a:off x="0" y="1515866"/>
        <a:ext cx="8915400" cy="504795"/>
      </dsp:txXfrm>
    </dsp:sp>
    <dsp:sp modelId="{CC278B30-47E8-4BC1-AE36-BCBE21C21605}">
      <dsp:nvSpPr>
        <dsp:cNvPr id="0" name=""/>
        <dsp:cNvSpPr/>
      </dsp:nvSpPr>
      <dsp:spPr>
        <a:xfrm>
          <a:off x="0" y="2020661"/>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E97B48-3B1C-497B-9E60-3CDECF973A4A}">
      <dsp:nvSpPr>
        <dsp:cNvPr id="0" name=""/>
        <dsp:cNvSpPr/>
      </dsp:nvSpPr>
      <dsp:spPr>
        <a:xfrm>
          <a:off x="0" y="2020661"/>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ru-KZ" sz="2400" b="0" kern="1200">
            <a:solidFill>
              <a:schemeClr val="tx1"/>
            </a:solidFill>
            <a:latin typeface="Times New Roman" panose="02020603050405020304" pitchFamily="18" charset="0"/>
            <a:cs typeface="Times New Roman" panose="02020603050405020304" pitchFamily="18" charset="0"/>
          </a:endParaRPr>
        </a:p>
      </dsp:txBody>
      <dsp:txXfrm>
        <a:off x="0" y="2020661"/>
        <a:ext cx="8915400" cy="504795"/>
      </dsp:txXfrm>
    </dsp:sp>
    <dsp:sp modelId="{3473D7C4-F815-4DD0-9FA1-5A830E0F12B6}">
      <dsp:nvSpPr>
        <dsp:cNvPr id="0" name=""/>
        <dsp:cNvSpPr/>
      </dsp:nvSpPr>
      <dsp:spPr>
        <a:xfrm>
          <a:off x="0" y="2525456"/>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EBC19F-2C52-452C-9BCA-0B9BD85F0518}">
      <dsp:nvSpPr>
        <dsp:cNvPr id="0" name=""/>
        <dsp:cNvSpPr/>
      </dsp:nvSpPr>
      <dsp:spPr>
        <a:xfrm>
          <a:off x="0" y="2525456"/>
          <a:ext cx="8915400" cy="504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ru-KZ" sz="2400" b="0" kern="1200">
            <a:solidFill>
              <a:schemeClr val="tx1"/>
            </a:solidFill>
            <a:latin typeface="Times New Roman" panose="02020603050405020304" pitchFamily="18" charset="0"/>
            <a:cs typeface="Times New Roman" panose="02020603050405020304" pitchFamily="18" charset="0"/>
          </a:endParaRPr>
        </a:p>
      </dsp:txBody>
      <dsp:txXfrm>
        <a:off x="0" y="2525456"/>
        <a:ext cx="8915400" cy="504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D0074-1B2D-4175-8820-B0E149FAF75A}">
      <dsp:nvSpPr>
        <dsp:cNvPr id="0" name=""/>
        <dsp:cNvSpPr/>
      </dsp:nvSpPr>
      <dsp:spPr>
        <a:xfrm>
          <a:off x="0" y="0"/>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kern="1200">
              <a:solidFill>
                <a:schemeClr val="tx1"/>
              </a:solidFill>
              <a:latin typeface="Times New Roman" panose="02020603050405020304" pitchFamily="18" charset="0"/>
              <a:cs typeface="Times New Roman" panose="02020603050405020304" pitchFamily="18" charset="0"/>
            </a:rPr>
            <a:t>Еңбек ресурстары кез келген кәсіпорынның басты ресурсы болып табылады. Себебі кәсіпорынның өндірістік қызметінің нәтижесі еңбек ресурстарын таңдау сапасы мен пайдалану тиімділігіне көп жағдайда тәуелді болады.</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234027" y="0"/>
        <a:ext cx="8350049" cy="1172116"/>
      </dsp:txXfrm>
    </dsp:sp>
    <dsp:sp modelId="{AE2C4F36-63BC-4E1A-8087-23F2B021C7A8}">
      <dsp:nvSpPr>
        <dsp:cNvPr id="0" name=""/>
        <dsp:cNvSpPr/>
      </dsp:nvSpPr>
      <dsp:spPr>
        <a:xfrm>
          <a:off x="117211" y="117211"/>
          <a:ext cx="2116815" cy="93769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333161-A8C4-48C7-B312-27A332486870}">
      <dsp:nvSpPr>
        <dsp:cNvPr id="0" name=""/>
        <dsp:cNvSpPr/>
      </dsp:nvSpPr>
      <dsp:spPr>
        <a:xfrm>
          <a:off x="0" y="1289327"/>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i="1" kern="1200">
              <a:solidFill>
                <a:schemeClr val="tx1"/>
              </a:solidFill>
              <a:latin typeface="Times New Roman" panose="02020603050405020304" pitchFamily="18" charset="0"/>
              <a:cs typeface="Times New Roman" panose="02020603050405020304" pitchFamily="18" charset="0"/>
            </a:rPr>
            <a:t>Кәсіпорын кадры </a:t>
          </a:r>
          <a:r>
            <a:rPr lang="kk-KZ" sz="1700" kern="1200">
              <a:solidFill>
                <a:schemeClr val="tx1"/>
              </a:solidFill>
              <a:latin typeface="Times New Roman" panose="02020603050405020304" pitchFamily="18" charset="0"/>
              <a:cs typeface="Times New Roman" panose="02020603050405020304" pitchFamily="18" charset="0"/>
            </a:rPr>
            <a:t>-  оның жұмысшыларының негізгі штаттық құрамы.</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234027" y="1289327"/>
        <a:ext cx="8350049" cy="1172116"/>
      </dsp:txXfrm>
    </dsp:sp>
    <dsp:sp modelId="{C851A13B-8B06-43E7-A283-03DCC55D1457}">
      <dsp:nvSpPr>
        <dsp:cNvPr id="0" name=""/>
        <dsp:cNvSpPr/>
      </dsp:nvSpPr>
      <dsp:spPr>
        <a:xfrm>
          <a:off x="117211" y="1406539"/>
          <a:ext cx="2116815" cy="937692"/>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4B26AF-5352-45DD-AB17-919683478EE9}">
      <dsp:nvSpPr>
        <dsp:cNvPr id="0" name=""/>
        <dsp:cNvSpPr/>
      </dsp:nvSpPr>
      <dsp:spPr>
        <a:xfrm>
          <a:off x="0" y="2578655"/>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i="1" kern="1200">
              <a:solidFill>
                <a:schemeClr val="tx1"/>
              </a:solidFill>
              <a:latin typeface="Times New Roman" panose="02020603050405020304" pitchFamily="18" charset="0"/>
              <a:cs typeface="Times New Roman" panose="02020603050405020304" pitchFamily="18" charset="0"/>
            </a:rPr>
            <a:t>Кәсіпорын персоналы </a:t>
          </a:r>
          <a:r>
            <a:rPr lang="kk-KZ" sz="1700" kern="1200">
              <a:solidFill>
                <a:schemeClr val="tx1"/>
              </a:solidFill>
              <a:latin typeface="Times New Roman" panose="02020603050405020304" pitchFamily="18" charset="0"/>
              <a:cs typeface="Times New Roman" panose="02020603050405020304" pitchFamily="18" charset="0"/>
            </a:rPr>
            <a:t>– бұл оның қызметтерін жүзеге асыруын қамтамасыз ететін барлық жұмысшылардың жиынтығы. Персоналға әдетте өндірістік немесе басқару операцияларын жүзеге асыратын  және еңбек құралдарын пайдалана отырып еңбекті қайта өңдеумен айналысатын барлық жұмысшыларды (еңбек ұжымын) жатқызамыз. </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234027" y="2578655"/>
        <a:ext cx="8350049" cy="1172116"/>
      </dsp:txXfrm>
    </dsp:sp>
    <dsp:sp modelId="{74836BDC-A2AF-44D7-8334-580AD4F1692B}">
      <dsp:nvSpPr>
        <dsp:cNvPr id="0" name=""/>
        <dsp:cNvSpPr/>
      </dsp:nvSpPr>
      <dsp:spPr>
        <a:xfrm>
          <a:off x="117211" y="2695866"/>
          <a:ext cx="2116815" cy="937692"/>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FF4124-8E90-401B-AF87-093C1EEFE829}">
      <dsp:nvSpPr>
        <dsp:cNvPr id="0" name=""/>
        <dsp:cNvSpPr/>
      </dsp:nvSpPr>
      <dsp:spPr>
        <a:xfrm>
          <a:off x="0" y="3867983"/>
          <a:ext cx="10584077" cy="11721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ts val="0"/>
            </a:spcAft>
            <a:buNone/>
          </a:pPr>
          <a:r>
            <a:rPr lang="kk-KZ" sz="1700" kern="1200" dirty="0">
              <a:solidFill>
                <a:schemeClr val="tx1"/>
              </a:solidFill>
              <a:latin typeface="Times New Roman" panose="02020603050405020304" pitchFamily="18" charset="0"/>
              <a:cs typeface="Times New Roman" panose="02020603050405020304" pitchFamily="18" charset="0"/>
            </a:rPr>
            <a:t>Демек, </a:t>
          </a:r>
          <a:r>
            <a:rPr lang="kk-KZ" sz="1700" b="1" i="1" kern="1200" dirty="0">
              <a:solidFill>
                <a:schemeClr val="tx1"/>
              </a:solidFill>
              <a:latin typeface="Times New Roman" panose="02020603050405020304" pitchFamily="18" charset="0"/>
              <a:cs typeface="Times New Roman" panose="02020603050405020304" pitchFamily="18" charset="0"/>
            </a:rPr>
            <a:t>кәсіпорын персоналы  </a:t>
          </a:r>
          <a:r>
            <a:rPr lang="kk-KZ" sz="1700" kern="1200" dirty="0">
              <a:solidFill>
                <a:schemeClr val="tx1"/>
              </a:solidFill>
              <a:latin typeface="Times New Roman" panose="02020603050405020304" pitchFamily="18" charset="0"/>
              <a:cs typeface="Times New Roman" panose="02020603050405020304" pitchFamily="18" charset="0"/>
            </a:rPr>
            <a:t>- бұл берілген заңды тұлғамен еңбек келісімшарты  және азаматтық-құқықтық сипаттағы келісімшарттармен реттелетін қатынас орнатқан жеке тұлғалардың жиынтығы, ұйымның барлық жалдамалы жұмысшылары, сондай-ақ берілген кәсіпорында жұмыс атқаратын оның меншік иелерінен тұратын жеке құрамы. </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2234027" y="3867983"/>
        <a:ext cx="8350049" cy="1172116"/>
      </dsp:txXfrm>
    </dsp:sp>
    <dsp:sp modelId="{4AC92CA8-1D38-4A21-82DD-1BA216DF596A}">
      <dsp:nvSpPr>
        <dsp:cNvPr id="0" name=""/>
        <dsp:cNvSpPr/>
      </dsp:nvSpPr>
      <dsp:spPr>
        <a:xfrm>
          <a:off x="117211" y="4006967"/>
          <a:ext cx="2116815" cy="937692"/>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3000" b="-6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56F86-9A85-42EE-90BE-CEEA6BF045D8}">
      <dsp:nvSpPr>
        <dsp:cNvPr id="0" name=""/>
        <dsp:cNvSpPr/>
      </dsp:nvSpPr>
      <dsp:spPr>
        <a:xfrm rot="5400000">
          <a:off x="4599815" y="-517147"/>
          <a:ext cx="4227473"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ru-KZ" sz="2700" kern="1200" dirty="0" err="1">
              <a:solidFill>
                <a:schemeClr val="tx1"/>
              </a:solidFill>
              <a:latin typeface="Times New Roman" panose="02020603050405020304" pitchFamily="18" charset="0"/>
              <a:cs typeface="Times New Roman" panose="02020603050405020304" pitchFamily="18" charset="0"/>
            </a:rPr>
            <a:t>өндірістің</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материалдық</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факторларымен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тікелей</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байланыста</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болатын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b="1" kern="1200" dirty="0" err="1">
              <a:solidFill>
                <a:schemeClr val="tx1"/>
              </a:solidFill>
              <a:latin typeface="Times New Roman" panose="02020603050405020304" pitchFamily="18" charset="0"/>
              <a:cs typeface="Times New Roman" panose="02020603050405020304" pitchFamily="18" charset="0"/>
            </a:rPr>
            <a:t>жиынтық</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b="1" kern="1200" dirty="0" err="1">
              <a:solidFill>
                <a:schemeClr val="tx1"/>
              </a:solidFill>
              <a:latin typeface="Times New Roman" panose="02020603050405020304" pitchFamily="18" charset="0"/>
              <a:cs typeface="Times New Roman" panose="02020603050405020304" pitchFamily="18" charset="0"/>
            </a:rPr>
            <a:t>жұмысшы</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өндіріс</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процесін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жүзеге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асырады</a:t>
          </a:r>
          <a:r>
            <a:rPr lang="ru-KZ" sz="2700" kern="1200" dirty="0">
              <a:solidFill>
                <a:schemeClr val="tx1"/>
              </a:solidFill>
              <a:latin typeface="Times New Roman" panose="02020603050405020304" pitchFamily="18" charset="0"/>
              <a:cs typeface="Times New Roman" panose="02020603050405020304" pitchFamily="18" charset="0"/>
            </a:rPr>
            <a:t>; </a:t>
          </a:r>
        </a:p>
        <a:p>
          <a:pPr marL="228600" lvl="1" indent="-228600" algn="l" defTabSz="1200150">
            <a:lnSpc>
              <a:spcPct val="90000"/>
            </a:lnSpc>
            <a:spcBef>
              <a:spcPct val="0"/>
            </a:spcBef>
            <a:spcAft>
              <a:spcPct val="15000"/>
            </a:spcAft>
            <a:buChar char="•"/>
          </a:pPr>
          <a:r>
            <a:rPr lang="ru-KZ" sz="2700" b="1" kern="1200" dirty="0" err="1">
              <a:solidFill>
                <a:schemeClr val="tx1"/>
              </a:solidFill>
              <a:latin typeface="Times New Roman" panose="02020603050405020304" pitchFamily="18" charset="0"/>
              <a:cs typeface="Times New Roman" panose="02020603050405020304" pitchFamily="18" charset="0"/>
            </a:rPr>
            <a:t>кәсіпкердің</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функциялары</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кәсіпорынның</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мақсаттарына</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жету</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үшін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стратегияны</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таңда</a:t>
          </a:r>
          <a:r>
            <a:rPr lang="ru-RU" sz="2700" kern="1200" dirty="0">
              <a:solidFill>
                <a:schemeClr val="tx1"/>
              </a:solidFill>
              <a:latin typeface="Times New Roman" panose="02020603050405020304" pitchFamily="18" charset="0"/>
              <a:cs typeface="Times New Roman" panose="02020603050405020304" pitchFamily="18" charset="0"/>
            </a:rPr>
            <a:t>п,</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іске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асыр</a:t>
          </a:r>
          <a:r>
            <a:rPr lang="ru-RU" sz="2700" kern="1200" dirty="0" err="1">
              <a:solidFill>
                <a:schemeClr val="tx1"/>
              </a:solidFill>
              <a:latin typeface="Times New Roman" panose="02020603050405020304" pitchFamily="18" charset="0"/>
              <a:cs typeface="Times New Roman" panose="02020603050405020304" pitchFamily="18" charset="0"/>
            </a:rPr>
            <a:t>ады</a:t>
          </a:r>
          <a:r>
            <a:rPr lang="ru-KZ" sz="2700" kern="1200" dirty="0">
              <a:solidFill>
                <a:schemeClr val="tx1"/>
              </a:solidFill>
              <a:latin typeface="Times New Roman" panose="02020603050405020304" pitchFamily="18" charset="0"/>
              <a:cs typeface="Times New Roman" panose="02020603050405020304" pitchFamily="18" charset="0"/>
            </a:rPr>
            <a:t>; </a:t>
          </a:r>
        </a:p>
        <a:p>
          <a:pPr marL="228600" lvl="1" indent="-228600" algn="l" defTabSz="1200150">
            <a:lnSpc>
              <a:spcPct val="90000"/>
            </a:lnSpc>
            <a:spcBef>
              <a:spcPct val="0"/>
            </a:spcBef>
            <a:spcAft>
              <a:spcPct val="15000"/>
            </a:spcAft>
            <a:buChar char="•"/>
          </a:pPr>
          <a:r>
            <a:rPr lang="ru-KZ" sz="2700" b="1" kern="1200" dirty="0" err="1">
              <a:solidFill>
                <a:schemeClr val="tx1"/>
              </a:solidFill>
              <a:latin typeface="Times New Roman" panose="02020603050405020304" pitchFamily="18" charset="0"/>
              <a:cs typeface="Times New Roman" panose="02020603050405020304" pitchFamily="18" charset="0"/>
            </a:rPr>
            <a:t>меншік</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b="1" kern="1200" dirty="0" err="1">
              <a:solidFill>
                <a:schemeClr val="tx1"/>
              </a:solidFill>
              <a:latin typeface="Times New Roman" panose="02020603050405020304" pitchFamily="18" charset="0"/>
              <a:cs typeface="Times New Roman" panose="02020603050405020304" pitchFamily="18" charset="0"/>
            </a:rPr>
            <a:t>иесі</a:t>
          </a:r>
          <a:r>
            <a:rPr lang="ru-KZ" sz="2700" b="1"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тәуекелді</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өзіне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алады</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және</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жинақтаумен</a:t>
          </a:r>
          <a:r>
            <a:rPr lang="ru-KZ" sz="2700" kern="1200" dirty="0">
              <a:solidFill>
                <a:schemeClr val="tx1"/>
              </a:solidFill>
              <a:latin typeface="Times New Roman" panose="02020603050405020304" pitchFamily="18" charset="0"/>
              <a:cs typeface="Times New Roman" panose="02020603050405020304" pitchFamily="18" charset="0"/>
            </a:rPr>
            <a:t> </a:t>
          </a:r>
          <a:r>
            <a:rPr lang="ru-KZ" sz="2700" kern="1200" dirty="0" err="1">
              <a:solidFill>
                <a:schemeClr val="tx1"/>
              </a:solidFill>
              <a:latin typeface="Times New Roman" panose="02020603050405020304" pitchFamily="18" charset="0"/>
              <a:cs typeface="Times New Roman" panose="02020603050405020304" pitchFamily="18" charset="0"/>
            </a:rPr>
            <a:t>айналысады</a:t>
          </a:r>
          <a:r>
            <a:rPr lang="ru-KZ" sz="2700" kern="1200" dirty="0">
              <a:solidFill>
                <a:schemeClr val="tx1"/>
              </a:solidFill>
              <a:latin typeface="Times New Roman" panose="02020603050405020304" pitchFamily="18" charset="0"/>
              <a:cs typeface="Times New Roman" panose="02020603050405020304" pitchFamily="18" charset="0"/>
            </a:rPr>
            <a:t>.</a:t>
          </a:r>
        </a:p>
      </dsp:txBody>
      <dsp:txXfrm rot="-5400000">
        <a:off x="3554233" y="734803"/>
        <a:ext cx="6112269" cy="3814737"/>
      </dsp:txXfrm>
    </dsp:sp>
    <dsp:sp modelId="{22806D76-30DF-46A0-96F0-AD41378BA86B}">
      <dsp:nvSpPr>
        <dsp:cNvPr id="0" name=""/>
        <dsp:cNvSpPr/>
      </dsp:nvSpPr>
      <dsp:spPr>
        <a:xfrm>
          <a:off x="0" y="0"/>
          <a:ext cx="3554233" cy="52843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ru-RU" sz="3500" kern="1200" dirty="0">
              <a:solidFill>
                <a:schemeClr val="tx1"/>
              </a:solidFill>
              <a:latin typeface="Times New Roman" panose="02020603050405020304" pitchFamily="18" charset="0"/>
              <a:cs typeface="Times New Roman" panose="02020603050405020304" pitchFamily="18" charset="0"/>
            </a:rPr>
            <a:t>К</a:t>
          </a:r>
          <a:r>
            <a:rPr lang="kk-KZ" sz="3500" kern="1200" dirty="0">
              <a:solidFill>
                <a:schemeClr val="tx1"/>
              </a:solidFill>
              <a:latin typeface="Times New Roman" panose="02020603050405020304" pitchFamily="18" charset="0"/>
              <a:cs typeface="Times New Roman" panose="02020603050405020304" pitchFamily="18" charset="0"/>
            </a:rPr>
            <a:t>әсіпорын</a:t>
          </a:r>
          <a:r>
            <a:rPr lang="ru-RU" sz="3500" kern="1200" dirty="0">
              <a:solidFill>
                <a:schemeClr val="tx1"/>
              </a:solidFill>
              <a:latin typeface="Times New Roman" panose="02020603050405020304" pitchFamily="18" charset="0"/>
              <a:cs typeface="Times New Roman" panose="02020603050405020304" pitchFamily="18" charset="0"/>
            </a:rPr>
            <a:t> – </a:t>
          </a:r>
          <a:r>
            <a:rPr lang="ru-KZ" sz="3500" kern="1200" dirty="0">
              <a:solidFill>
                <a:schemeClr val="tx1"/>
              </a:solidFill>
              <a:latin typeface="Times New Roman" panose="02020603050405020304" pitchFamily="18" charset="0"/>
              <a:cs typeface="Times New Roman" panose="02020603050405020304" pitchFamily="18" charset="0"/>
            </a:rPr>
            <a:t>"команда" </a:t>
          </a:r>
          <a:r>
            <a:rPr lang="ru-KZ" sz="3500" kern="1200" dirty="0" err="1">
              <a:solidFill>
                <a:schemeClr val="tx1"/>
              </a:solidFill>
              <a:latin typeface="Times New Roman" panose="02020603050405020304" pitchFamily="18" charset="0"/>
              <a:cs typeface="Times New Roman" panose="02020603050405020304" pitchFamily="18" charset="0"/>
            </a:rPr>
            <a:t>қатысушылар</a:t>
          </a:r>
          <a:r>
            <a:rPr lang="ru-RU" sz="3500" kern="1200" dirty="0">
              <a:solidFill>
                <a:schemeClr val="tx1"/>
              </a:solidFill>
              <a:latin typeface="Times New Roman" panose="02020603050405020304" pitchFamily="18" charset="0"/>
              <a:cs typeface="Times New Roman" panose="02020603050405020304" pitchFamily="18" charset="0"/>
            </a:rPr>
            <a:t>ы</a:t>
          </a:r>
        </a:p>
      </dsp:txBody>
      <dsp:txXfrm>
        <a:off x="173503" y="173503"/>
        <a:ext cx="3207227" cy="49373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C211F-303D-4145-BF7F-E10B607518AC}">
      <dsp:nvSpPr>
        <dsp:cNvPr id="0" name=""/>
        <dsp:cNvSpPr/>
      </dsp:nvSpPr>
      <dsp:spPr>
        <a:xfrm>
          <a:off x="5806093" y="4393145"/>
          <a:ext cx="528960" cy="91440"/>
        </a:xfrm>
        <a:custGeom>
          <a:avLst/>
          <a:gdLst/>
          <a:ahLst/>
          <a:cxnLst/>
          <a:rect l="0" t="0" r="0" b="0"/>
          <a:pathLst>
            <a:path>
              <a:moveTo>
                <a:pt x="0" y="45720"/>
              </a:moveTo>
              <a:lnTo>
                <a:pt x="528960" y="4572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57350" y="4425640"/>
        <a:ext cx="26448" cy="26448"/>
      </dsp:txXfrm>
    </dsp:sp>
    <dsp:sp modelId="{26CAF795-09BB-4BF7-A871-840976A99E6B}">
      <dsp:nvSpPr>
        <dsp:cNvPr id="0" name=""/>
        <dsp:cNvSpPr/>
      </dsp:nvSpPr>
      <dsp:spPr>
        <a:xfrm>
          <a:off x="2632329" y="3178954"/>
          <a:ext cx="528960" cy="1259910"/>
        </a:xfrm>
        <a:custGeom>
          <a:avLst/>
          <a:gdLst/>
          <a:ahLst/>
          <a:cxnLst/>
          <a:rect l="0" t="0" r="0" b="0"/>
          <a:pathLst>
            <a:path>
              <a:moveTo>
                <a:pt x="0" y="0"/>
              </a:moveTo>
              <a:lnTo>
                <a:pt x="264480" y="0"/>
              </a:lnTo>
              <a:lnTo>
                <a:pt x="264480" y="1259910"/>
              </a:lnTo>
              <a:lnTo>
                <a:pt x="528960" y="125991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862648" y="3774748"/>
        <a:ext cx="68322" cy="68322"/>
      </dsp:txXfrm>
    </dsp:sp>
    <dsp:sp modelId="{41233C68-EE2A-4CA3-915C-D13B11765B2D}">
      <dsp:nvSpPr>
        <dsp:cNvPr id="0" name=""/>
        <dsp:cNvSpPr/>
      </dsp:nvSpPr>
      <dsp:spPr>
        <a:xfrm>
          <a:off x="5806093" y="1919044"/>
          <a:ext cx="528960" cy="1511892"/>
        </a:xfrm>
        <a:custGeom>
          <a:avLst/>
          <a:gdLst/>
          <a:ahLst/>
          <a:cxnLst/>
          <a:rect l="0" t="0" r="0" b="0"/>
          <a:pathLst>
            <a:path>
              <a:moveTo>
                <a:pt x="0" y="0"/>
              </a:moveTo>
              <a:lnTo>
                <a:pt x="264480" y="0"/>
              </a:lnTo>
              <a:lnTo>
                <a:pt x="264480" y="1511892"/>
              </a:lnTo>
              <a:lnTo>
                <a:pt x="528960" y="1511892"/>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30530" y="2634946"/>
        <a:ext cx="80087" cy="80087"/>
      </dsp:txXfrm>
    </dsp:sp>
    <dsp:sp modelId="{C4F37F4F-4B64-4F01-A159-A1F19528C0CA}">
      <dsp:nvSpPr>
        <dsp:cNvPr id="0" name=""/>
        <dsp:cNvSpPr/>
      </dsp:nvSpPr>
      <dsp:spPr>
        <a:xfrm>
          <a:off x="5806093" y="1919044"/>
          <a:ext cx="528960" cy="503964"/>
        </a:xfrm>
        <a:custGeom>
          <a:avLst/>
          <a:gdLst/>
          <a:ahLst/>
          <a:cxnLst/>
          <a:rect l="0" t="0" r="0" b="0"/>
          <a:pathLst>
            <a:path>
              <a:moveTo>
                <a:pt x="0" y="0"/>
              </a:moveTo>
              <a:lnTo>
                <a:pt x="264480" y="0"/>
              </a:lnTo>
              <a:lnTo>
                <a:pt x="264480" y="503964"/>
              </a:lnTo>
              <a:lnTo>
                <a:pt x="528960" y="50396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52309" y="2152761"/>
        <a:ext cx="36530" cy="36530"/>
      </dsp:txXfrm>
    </dsp:sp>
    <dsp:sp modelId="{6021EB21-D6C0-44B1-BCEF-080ABB60A4CE}">
      <dsp:nvSpPr>
        <dsp:cNvPr id="0" name=""/>
        <dsp:cNvSpPr/>
      </dsp:nvSpPr>
      <dsp:spPr>
        <a:xfrm>
          <a:off x="5806093" y="1415080"/>
          <a:ext cx="528960" cy="503964"/>
        </a:xfrm>
        <a:custGeom>
          <a:avLst/>
          <a:gdLst/>
          <a:ahLst/>
          <a:cxnLst/>
          <a:rect l="0" t="0" r="0" b="0"/>
          <a:pathLst>
            <a:path>
              <a:moveTo>
                <a:pt x="0" y="503964"/>
              </a:moveTo>
              <a:lnTo>
                <a:pt x="264480" y="503964"/>
              </a:lnTo>
              <a:lnTo>
                <a:pt x="264480" y="0"/>
              </a:lnTo>
              <a:lnTo>
                <a:pt x="528960"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52309" y="1648797"/>
        <a:ext cx="36530" cy="36530"/>
      </dsp:txXfrm>
    </dsp:sp>
    <dsp:sp modelId="{B324E25E-D5B1-4448-85B9-C5318B70BD3D}">
      <dsp:nvSpPr>
        <dsp:cNvPr id="0" name=""/>
        <dsp:cNvSpPr/>
      </dsp:nvSpPr>
      <dsp:spPr>
        <a:xfrm>
          <a:off x="5806093" y="407152"/>
          <a:ext cx="528960" cy="1511892"/>
        </a:xfrm>
        <a:custGeom>
          <a:avLst/>
          <a:gdLst/>
          <a:ahLst/>
          <a:cxnLst/>
          <a:rect l="0" t="0" r="0" b="0"/>
          <a:pathLst>
            <a:path>
              <a:moveTo>
                <a:pt x="0" y="1511892"/>
              </a:moveTo>
              <a:lnTo>
                <a:pt x="264480" y="1511892"/>
              </a:lnTo>
              <a:lnTo>
                <a:pt x="264480" y="0"/>
              </a:lnTo>
              <a:lnTo>
                <a:pt x="528960"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030530" y="1123054"/>
        <a:ext cx="80087" cy="80087"/>
      </dsp:txXfrm>
    </dsp:sp>
    <dsp:sp modelId="{F35FB06F-FA2A-4BCE-ABA3-68B9415DE1BE}">
      <dsp:nvSpPr>
        <dsp:cNvPr id="0" name=""/>
        <dsp:cNvSpPr/>
      </dsp:nvSpPr>
      <dsp:spPr>
        <a:xfrm>
          <a:off x="2632329" y="1919044"/>
          <a:ext cx="528960" cy="1259910"/>
        </a:xfrm>
        <a:custGeom>
          <a:avLst/>
          <a:gdLst/>
          <a:ahLst/>
          <a:cxnLst/>
          <a:rect l="0" t="0" r="0" b="0"/>
          <a:pathLst>
            <a:path>
              <a:moveTo>
                <a:pt x="0" y="1259910"/>
              </a:moveTo>
              <a:lnTo>
                <a:pt x="264480" y="1259910"/>
              </a:lnTo>
              <a:lnTo>
                <a:pt x="264480" y="0"/>
              </a:lnTo>
              <a:lnTo>
                <a:pt x="528960"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100000"/>
            </a:lnSpc>
            <a:spcBef>
              <a:spcPct val="0"/>
            </a:spcBef>
            <a:spcAft>
              <a:spcPts val="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862648" y="2514838"/>
        <a:ext cx="68322" cy="68322"/>
      </dsp:txXfrm>
    </dsp:sp>
    <dsp:sp modelId="{1DDB200F-14BF-4746-9411-4680966F9FC2}">
      <dsp:nvSpPr>
        <dsp:cNvPr id="0" name=""/>
        <dsp:cNvSpPr/>
      </dsp:nvSpPr>
      <dsp:spPr>
        <a:xfrm rot="16200000">
          <a:off x="107204" y="2775783"/>
          <a:ext cx="4243907"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kk-KZ" sz="2000" b="1"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Кәсіпорын қызметкерлері</a:t>
          </a:r>
        </a:p>
      </dsp:txBody>
      <dsp:txXfrm>
        <a:off x="107204" y="2775783"/>
        <a:ext cx="4243907" cy="806342"/>
      </dsp:txXfrm>
    </dsp:sp>
    <dsp:sp modelId="{65E0B7D8-7FDF-4714-AC27-3A1E32984B67}">
      <dsp:nvSpPr>
        <dsp:cNvPr id="0" name=""/>
        <dsp:cNvSpPr/>
      </dsp:nvSpPr>
      <dsp:spPr>
        <a:xfrm>
          <a:off x="3161290" y="1515873"/>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kern="1200" dirty="0">
              <a:solidFill>
                <a:schemeClr val="tx1"/>
              </a:solidFill>
              <a:latin typeface="Times New Roman" panose="02020603050405020304" pitchFamily="18" charset="0"/>
              <a:cs typeface="Times New Roman" panose="02020603050405020304" pitchFamily="18" charset="0"/>
            </a:rPr>
            <a:t>өндірістік</a:t>
          </a:r>
          <a:endParaRPr lang="ru-KZ" sz="1400" b="1" kern="1200" dirty="0">
            <a:solidFill>
              <a:schemeClr val="tx1"/>
            </a:solidFill>
            <a:latin typeface="Times New Roman" panose="02020603050405020304" pitchFamily="18" charset="0"/>
            <a:cs typeface="Times New Roman" panose="02020603050405020304" pitchFamily="18" charset="0"/>
          </a:endParaRPr>
        </a:p>
      </dsp:txBody>
      <dsp:txXfrm>
        <a:off x="3161290" y="1515873"/>
        <a:ext cx="2644803" cy="806342"/>
      </dsp:txXfrm>
    </dsp:sp>
    <dsp:sp modelId="{A0C44109-87C0-42D5-9353-E67E6968D853}">
      <dsp:nvSpPr>
        <dsp:cNvPr id="0" name=""/>
        <dsp:cNvSpPr/>
      </dsp:nvSpPr>
      <dsp:spPr>
        <a:xfrm>
          <a:off x="6335054" y="3981"/>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жоғары басқару буыны (президент, </a:t>
          </a:r>
          <a:r>
            <a:rPr lang="ru-RU"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ас директор</a:t>
          </a:r>
          <a:r>
            <a:rPr lang="ru-RU"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және басқарманың басқа да мүшелері);</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3981"/>
        <a:ext cx="2644803" cy="806342"/>
      </dsp:txXfrm>
    </dsp:sp>
    <dsp:sp modelId="{9D5ED7AD-6BA4-4854-8BEF-3E4E01341068}">
      <dsp:nvSpPr>
        <dsp:cNvPr id="0" name=""/>
        <dsp:cNvSpPr/>
      </dsp:nvSpPr>
      <dsp:spPr>
        <a:xfrm>
          <a:off x="6335054" y="1011909"/>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орта буыны (басқарма және дербес бөлім басшылары);</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1011909"/>
        <a:ext cx="2644803" cy="806342"/>
      </dsp:txXfrm>
    </dsp:sp>
    <dsp:sp modelId="{A9191EB8-CF1C-43E2-801C-ECDC5CA2DD06}">
      <dsp:nvSpPr>
        <dsp:cNvPr id="0" name=""/>
        <dsp:cNvSpPr/>
      </dsp:nvSpPr>
      <dsp:spPr>
        <a:xfrm>
          <a:off x="6335054" y="2019837"/>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басқарудың төменгі буындары (бөлімшелер мен оларға ұқсас басқа да бөлімшелердің басшылары);</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2019837"/>
        <a:ext cx="2644803" cy="806342"/>
      </dsp:txXfrm>
    </dsp:sp>
    <dsp:sp modelId="{6903F7E4-5DA6-4E62-9EB6-1027219EE296}">
      <dsp:nvSpPr>
        <dsp:cNvPr id="0" name=""/>
        <dsp:cNvSpPr/>
      </dsp:nvSpPr>
      <dsp:spPr>
        <a:xfrm>
          <a:off x="6335054" y="3027765"/>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инженерлік-техникалық персонал және кеңсе қызметкерлері; </a:t>
          </a:r>
          <a:r>
            <a:rPr lang="kk-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физикалық</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еңбе</a:t>
          </a:r>
          <a:r>
            <a:rPr lang="kk-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кп</a:t>
          </a:r>
          <a:r>
            <a:rPr lang="ru-KZ" sz="14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ен айналысатын жұмысшылар.</a:t>
          </a:r>
          <a:endParaRPr lang="ru-KZ" sz="14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6335054" y="3027765"/>
        <a:ext cx="2644803" cy="806342"/>
      </dsp:txXfrm>
    </dsp:sp>
    <dsp:sp modelId="{5FF22751-7B3F-467E-92A5-5F69E7DAA871}">
      <dsp:nvSpPr>
        <dsp:cNvPr id="0" name=""/>
        <dsp:cNvSpPr/>
      </dsp:nvSpPr>
      <dsp:spPr>
        <a:xfrm>
          <a:off x="3161290" y="4035693"/>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kern="1200" dirty="0">
              <a:solidFill>
                <a:schemeClr val="tx1"/>
              </a:solidFill>
              <a:latin typeface="Times New Roman" panose="02020603050405020304" pitchFamily="18" charset="0"/>
              <a:cs typeface="Times New Roman" panose="02020603050405020304" pitchFamily="18" charset="0"/>
            </a:rPr>
            <a:t>өндірістік емес</a:t>
          </a:r>
          <a:endParaRPr lang="ru-KZ" sz="1400" b="1" kern="1200" dirty="0">
            <a:solidFill>
              <a:schemeClr val="tx1"/>
            </a:solidFill>
            <a:latin typeface="Times New Roman" panose="02020603050405020304" pitchFamily="18" charset="0"/>
            <a:cs typeface="Times New Roman" panose="02020603050405020304" pitchFamily="18" charset="0"/>
          </a:endParaRPr>
        </a:p>
      </dsp:txBody>
      <dsp:txXfrm>
        <a:off x="3161290" y="4035693"/>
        <a:ext cx="2644803" cy="806342"/>
      </dsp:txXfrm>
    </dsp:sp>
    <dsp:sp modelId="{11F9DFE4-2C92-48D3-A4E9-11749F99D779}">
      <dsp:nvSpPr>
        <dsp:cNvPr id="0" name=""/>
        <dsp:cNvSpPr/>
      </dsp:nvSpPr>
      <dsp:spPr>
        <a:xfrm>
          <a:off x="6335054" y="4035693"/>
          <a:ext cx="2644803" cy="806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kern="1200" dirty="0">
              <a:solidFill>
                <a:schemeClr val="tx1"/>
              </a:solidFill>
              <a:latin typeface="Times New Roman" panose="02020603050405020304" pitchFamily="18" charset="0"/>
              <a:cs typeface="Times New Roman" panose="02020603050405020304" pitchFamily="18" charset="0"/>
            </a:rPr>
            <a:t>Әлеуметтік инфрақұрылым қызметкерлері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6335054" y="4035693"/>
        <a:ext cx="2644803" cy="8063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4693C-A062-42BD-91A7-F299A0FA3AF1}">
      <dsp:nvSpPr>
        <dsp:cNvPr id="0" name=""/>
        <dsp:cNvSpPr/>
      </dsp:nvSpPr>
      <dsp:spPr>
        <a:xfrm>
          <a:off x="4936435" y="2380193"/>
          <a:ext cx="3492564" cy="606147"/>
        </a:xfrm>
        <a:custGeom>
          <a:avLst/>
          <a:gdLst/>
          <a:ahLst/>
          <a:cxnLst/>
          <a:rect l="0" t="0" r="0" b="0"/>
          <a:pathLst>
            <a:path>
              <a:moveTo>
                <a:pt x="0" y="0"/>
              </a:moveTo>
              <a:lnTo>
                <a:pt x="0" y="303073"/>
              </a:lnTo>
              <a:lnTo>
                <a:pt x="3492564" y="303073"/>
              </a:lnTo>
              <a:lnTo>
                <a:pt x="3492564"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E45E88-C5E4-48B5-AE90-CF9A371E094A}">
      <dsp:nvSpPr>
        <dsp:cNvPr id="0" name=""/>
        <dsp:cNvSpPr/>
      </dsp:nvSpPr>
      <dsp:spPr>
        <a:xfrm>
          <a:off x="4890715" y="2380193"/>
          <a:ext cx="91440" cy="606147"/>
        </a:xfrm>
        <a:custGeom>
          <a:avLst/>
          <a:gdLst/>
          <a:ahLst/>
          <a:cxnLst/>
          <a:rect l="0" t="0" r="0" b="0"/>
          <a:pathLst>
            <a:path>
              <a:moveTo>
                <a:pt x="45720" y="0"/>
              </a:moveTo>
              <a:lnTo>
                <a:pt x="4572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B9763-AC35-4EC4-9224-E299F6AFF3BF}">
      <dsp:nvSpPr>
        <dsp:cNvPr id="0" name=""/>
        <dsp:cNvSpPr/>
      </dsp:nvSpPr>
      <dsp:spPr>
        <a:xfrm>
          <a:off x="1443871" y="2380193"/>
          <a:ext cx="3492564" cy="606147"/>
        </a:xfrm>
        <a:custGeom>
          <a:avLst/>
          <a:gdLst/>
          <a:ahLst/>
          <a:cxnLst/>
          <a:rect l="0" t="0" r="0" b="0"/>
          <a:pathLst>
            <a:path>
              <a:moveTo>
                <a:pt x="3492564" y="0"/>
              </a:moveTo>
              <a:lnTo>
                <a:pt x="3492564" y="303073"/>
              </a:lnTo>
              <a:lnTo>
                <a:pt x="0" y="303073"/>
              </a:lnTo>
              <a:lnTo>
                <a:pt x="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FB1CC5-753C-4121-A0A4-B1DEA2D0D603}">
      <dsp:nvSpPr>
        <dsp:cNvPr id="0" name=""/>
        <dsp:cNvSpPr/>
      </dsp:nvSpPr>
      <dsp:spPr>
        <a:xfrm>
          <a:off x="3493227" y="936985"/>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kk-KZ" sz="1500" b="1" kern="1200" dirty="0">
              <a:solidFill>
                <a:schemeClr val="tx1"/>
              </a:solidFill>
              <a:latin typeface="Times New Roman" panose="02020603050405020304" pitchFamily="18" charset="0"/>
              <a:cs typeface="Times New Roman" panose="02020603050405020304" pitchFamily="18" charset="0"/>
            </a:rPr>
            <a:t>Басқарушы қызметкерлер</a:t>
          </a:r>
          <a:endParaRPr lang="ru-KZ" sz="1500" b="1" kern="1200" dirty="0">
            <a:solidFill>
              <a:schemeClr val="tx1"/>
            </a:solidFill>
            <a:latin typeface="Times New Roman" panose="02020603050405020304" pitchFamily="18" charset="0"/>
            <a:cs typeface="Times New Roman" panose="02020603050405020304" pitchFamily="18" charset="0"/>
          </a:endParaRPr>
        </a:p>
      </dsp:txBody>
      <dsp:txXfrm>
        <a:off x="3493227" y="936985"/>
        <a:ext cx="2886416" cy="1443208"/>
      </dsp:txXfrm>
    </dsp:sp>
    <dsp:sp modelId="{7B1139CD-28D7-462B-A38A-B51DCC25FA7A}">
      <dsp:nvSpPr>
        <dsp:cNvPr id="0" name=""/>
        <dsp:cNvSpPr/>
      </dsp:nvSpPr>
      <dsp:spPr>
        <a:xfrm>
          <a:off x="662" y="2986341"/>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ru-KZ" sz="1500" kern="1200">
              <a:solidFill>
                <a:schemeClr val="tx1"/>
              </a:solidFill>
              <a:latin typeface="Times New Roman" panose="02020603050405020304" pitchFamily="18" charset="0"/>
              <a:cs typeface="Times New Roman" panose="02020603050405020304" pitchFamily="18" charset="0"/>
            </a:rPr>
            <a:t>еңбек ұжымдарын басқаратын, олардың қызметінің мақсаттарын айқындайтын, басқарушылық шешімдерді қабылдау мен орындауға толық жауапты басшылар;</a:t>
          </a:r>
        </a:p>
      </dsp:txBody>
      <dsp:txXfrm>
        <a:off x="662" y="2986341"/>
        <a:ext cx="2886416" cy="1443208"/>
      </dsp:txXfrm>
    </dsp:sp>
    <dsp:sp modelId="{7FD4B585-71E3-4AC9-AD80-48789957A450}">
      <dsp:nvSpPr>
        <dsp:cNvPr id="0" name=""/>
        <dsp:cNvSpPr/>
      </dsp:nvSpPr>
      <dsp:spPr>
        <a:xfrm>
          <a:off x="3493227" y="2986341"/>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ru-RU" sz="1500" kern="1200">
              <a:solidFill>
                <a:schemeClr val="tx1"/>
              </a:solidFill>
              <a:latin typeface="Times New Roman" panose="02020603050405020304" pitchFamily="18" charset="0"/>
              <a:cs typeface="Times New Roman" panose="02020603050405020304" pitchFamily="18" charset="0"/>
            </a:rPr>
            <a:t>М</a:t>
          </a:r>
          <a:r>
            <a:rPr lang="ru-KZ" sz="1500" kern="1200">
              <a:solidFill>
                <a:schemeClr val="tx1"/>
              </a:solidFill>
              <a:latin typeface="Times New Roman" panose="02020603050405020304" pitchFamily="18" charset="0"/>
              <a:cs typeface="Times New Roman" panose="02020603050405020304" pitchFamily="18" charset="0"/>
            </a:rPr>
            <a:t>амандар</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арнайы дайындық негізінде басқару шешімдерінің немесе өндірістік міндеттердің нұсқаларын жасайтын басқару аппаратының қызметкерлері;</a:t>
          </a:r>
        </a:p>
      </dsp:txBody>
      <dsp:txXfrm>
        <a:off x="3493227" y="2986341"/>
        <a:ext cx="2886416" cy="1443208"/>
      </dsp:txXfrm>
    </dsp:sp>
    <dsp:sp modelId="{570A3E0B-D14A-4441-892A-4AAB5F4027F4}">
      <dsp:nvSpPr>
        <dsp:cNvPr id="0" name=""/>
        <dsp:cNvSpPr/>
      </dsp:nvSpPr>
      <dsp:spPr>
        <a:xfrm>
          <a:off x="6985791" y="2986341"/>
          <a:ext cx="2886416" cy="144320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ru-RU" sz="1500" kern="1200">
              <a:solidFill>
                <a:schemeClr val="tx1"/>
              </a:solidFill>
              <a:latin typeface="Times New Roman" panose="02020603050405020304" pitchFamily="18" charset="0"/>
              <a:cs typeface="Times New Roman" panose="02020603050405020304" pitchFamily="18" charset="0"/>
            </a:rPr>
            <a:t>Қ</a:t>
          </a:r>
          <a:r>
            <a:rPr lang="ru-KZ" sz="1500" kern="1200">
              <a:solidFill>
                <a:schemeClr val="tx1"/>
              </a:solidFill>
              <a:latin typeface="Times New Roman" panose="02020603050405020304" pitchFamily="18" charset="0"/>
              <a:cs typeface="Times New Roman" panose="02020603050405020304" pitchFamily="18" charset="0"/>
            </a:rPr>
            <a:t>ызметшілер</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a:t>
          </a:r>
          <a:r>
            <a:rPr lang="kk-KZ" sz="1500" kern="1200">
              <a:solidFill>
                <a:schemeClr val="tx1"/>
              </a:solidFill>
              <a:latin typeface="Times New Roman" panose="02020603050405020304" pitchFamily="18" charset="0"/>
              <a:cs typeface="Times New Roman" panose="02020603050405020304" pitchFamily="18" charset="0"/>
            </a:rPr>
            <a:t> </a:t>
          </a:r>
          <a:r>
            <a:rPr lang="ru-KZ" sz="1500" kern="1200">
              <a:solidFill>
                <a:schemeClr val="tx1"/>
              </a:solidFill>
              <a:latin typeface="Times New Roman" panose="02020603050405020304" pitchFamily="18" charset="0"/>
              <a:cs typeface="Times New Roman" panose="02020603050405020304" pitchFamily="18" charset="0"/>
            </a:rPr>
            <a:t>ақпаратты қабылдау, беру және бастапқы өңдеу кезінде басқару процесінің жұмыс істеуін қамтамасыз ететін, сондай-ақ іс жүргізу функцияларын орындайтын техникалық орындаушылар.</a:t>
          </a:r>
        </a:p>
      </dsp:txBody>
      <dsp:txXfrm>
        <a:off x="6985791" y="2986341"/>
        <a:ext cx="2886416" cy="14432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FD760-4D3C-4496-B3C0-22FC5CDF505A}">
      <dsp:nvSpPr>
        <dsp:cNvPr id="0" name=""/>
        <dsp:cNvSpPr/>
      </dsp:nvSpPr>
      <dsp:spPr>
        <a:xfrm>
          <a:off x="5094698" y="840754"/>
          <a:ext cx="3408882" cy="593519"/>
        </a:xfrm>
        <a:custGeom>
          <a:avLst/>
          <a:gdLst/>
          <a:ahLst/>
          <a:cxnLst/>
          <a:rect l="0" t="0" r="0" b="0"/>
          <a:pathLst>
            <a:path>
              <a:moveTo>
                <a:pt x="0" y="0"/>
              </a:moveTo>
              <a:lnTo>
                <a:pt x="0" y="297707"/>
              </a:lnTo>
              <a:lnTo>
                <a:pt x="3408882" y="297707"/>
              </a:lnTo>
              <a:lnTo>
                <a:pt x="3408882" y="5935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63DEE7-E1DC-4815-AB80-CACEBF0B65DE}">
      <dsp:nvSpPr>
        <dsp:cNvPr id="0" name=""/>
        <dsp:cNvSpPr/>
      </dsp:nvSpPr>
      <dsp:spPr>
        <a:xfrm>
          <a:off x="5048978" y="840754"/>
          <a:ext cx="91440" cy="593519"/>
        </a:xfrm>
        <a:custGeom>
          <a:avLst/>
          <a:gdLst/>
          <a:ahLst/>
          <a:cxnLst/>
          <a:rect l="0" t="0" r="0" b="0"/>
          <a:pathLst>
            <a:path>
              <a:moveTo>
                <a:pt x="45720" y="0"/>
              </a:moveTo>
              <a:lnTo>
                <a:pt x="45720" y="5935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211465-ACC9-4236-AA91-A549A4DB0C2E}">
      <dsp:nvSpPr>
        <dsp:cNvPr id="0" name=""/>
        <dsp:cNvSpPr/>
      </dsp:nvSpPr>
      <dsp:spPr>
        <a:xfrm>
          <a:off x="1685815" y="840754"/>
          <a:ext cx="3408882" cy="593519"/>
        </a:xfrm>
        <a:custGeom>
          <a:avLst/>
          <a:gdLst/>
          <a:ahLst/>
          <a:cxnLst/>
          <a:rect l="0" t="0" r="0" b="0"/>
          <a:pathLst>
            <a:path>
              <a:moveTo>
                <a:pt x="3408882" y="0"/>
              </a:moveTo>
              <a:lnTo>
                <a:pt x="3408882" y="297707"/>
              </a:lnTo>
              <a:lnTo>
                <a:pt x="0" y="297707"/>
              </a:lnTo>
              <a:lnTo>
                <a:pt x="0" y="5935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08AB02-99F9-445C-9CFB-1E3F8F27BD9D}">
      <dsp:nvSpPr>
        <dsp:cNvPr id="0" name=""/>
        <dsp:cNvSpPr/>
      </dsp:nvSpPr>
      <dsp:spPr>
        <a:xfrm>
          <a:off x="3686068" y="0"/>
          <a:ext cx="2817258" cy="84075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b="1" kern="1200" dirty="0">
              <a:solidFill>
                <a:schemeClr val="tx1"/>
              </a:solidFill>
              <a:latin typeface="Times New Roman" panose="02020603050405020304" pitchFamily="18" charset="0"/>
              <a:cs typeface="Times New Roman" panose="02020603050405020304" pitchFamily="18" charset="0"/>
            </a:rPr>
            <a:t>Басшылар </a:t>
          </a:r>
          <a:endParaRPr lang="ru-KZ" sz="1800" b="1" kern="1200" dirty="0">
            <a:solidFill>
              <a:schemeClr val="tx1"/>
            </a:solidFill>
            <a:latin typeface="Times New Roman" panose="02020603050405020304" pitchFamily="18" charset="0"/>
            <a:cs typeface="Times New Roman" panose="02020603050405020304" pitchFamily="18" charset="0"/>
          </a:endParaRPr>
        </a:p>
      </dsp:txBody>
      <dsp:txXfrm>
        <a:off x="3686068" y="0"/>
        <a:ext cx="2817258" cy="840754"/>
      </dsp:txXfrm>
    </dsp:sp>
    <dsp:sp modelId="{3EADFFE5-C974-4FB2-B980-9A1F6E59F560}">
      <dsp:nvSpPr>
        <dsp:cNvPr id="0" name=""/>
        <dsp:cNvSpPr/>
      </dsp:nvSpPr>
      <dsp:spPr>
        <a:xfrm>
          <a:off x="277185" y="1434273"/>
          <a:ext cx="2817258" cy="362941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KZ" sz="1700" b="1" kern="1200" dirty="0">
              <a:solidFill>
                <a:schemeClr val="tx1"/>
              </a:solidFill>
              <a:latin typeface="Times New Roman" panose="02020603050405020304" pitchFamily="18" charset="0"/>
              <a:cs typeface="Times New Roman" panose="02020603050405020304" pitchFamily="18" charset="0"/>
            </a:rPr>
            <a:t>Бас </a:t>
          </a:r>
          <a:r>
            <a:rPr lang="ru-KZ" sz="1700" b="1" kern="1200" dirty="0" err="1">
              <a:solidFill>
                <a:schemeClr val="tx1"/>
              </a:solidFill>
              <a:latin typeface="Times New Roman" panose="02020603050405020304" pitchFamily="18" charset="0"/>
              <a:cs typeface="Times New Roman" panose="02020603050405020304" pitchFamily="18" charset="0"/>
            </a:rPr>
            <a:t>басшылар</a:t>
          </a:r>
          <a:r>
            <a:rPr lang="kk-KZ" sz="1700" b="1" kern="1200" dirty="0">
              <a:solidFill>
                <a:schemeClr val="tx1"/>
              </a:solidFill>
              <a:latin typeface="Times New Roman" panose="02020603050405020304" pitchFamily="18" charset="0"/>
              <a:cs typeface="Times New Roman" panose="02020603050405020304" pitchFamily="18" charset="0"/>
            </a:rPr>
            <a:t> </a:t>
          </a:r>
        </a:p>
        <a:p>
          <a:pPr marL="0" lvl="0" indent="0" algn="ctr" defTabSz="755650">
            <a:lnSpc>
              <a:spcPct val="90000"/>
            </a:lnSpc>
            <a:spcBef>
              <a:spcPct val="0"/>
            </a:spcBef>
            <a:spcAft>
              <a:spcPct val="35000"/>
            </a:spcAft>
            <a:buNone/>
          </a:pPr>
          <a:r>
            <a:rPr lang="ru-KZ" sz="1700" kern="1200" dirty="0" err="1">
              <a:solidFill>
                <a:schemeClr val="tx1"/>
              </a:solidFill>
              <a:latin typeface="Times New Roman" panose="02020603050405020304" pitchFamily="18" charset="0"/>
              <a:cs typeface="Times New Roman" panose="02020603050405020304" pitchFamily="18" charset="0"/>
            </a:rPr>
            <a:t>меншік</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иесінің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құрылтайшылардың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акционерлердің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таңдауымен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өте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шектеулі</a:t>
          </a:r>
          <a:r>
            <a:rPr lang="ru-KZ" sz="1700" kern="1200" dirty="0">
              <a:solidFill>
                <a:schemeClr val="tx1"/>
              </a:solidFill>
              <a:latin typeface="Times New Roman" panose="02020603050405020304" pitchFamily="18" charset="0"/>
              <a:cs typeface="Times New Roman" panose="02020603050405020304" pitchFamily="18" charset="0"/>
            </a:rPr>
            <a:t>, де-юре </a:t>
          </a:r>
          <a:r>
            <a:rPr lang="ru-KZ" sz="1700" kern="1200" dirty="0" err="1">
              <a:solidFill>
                <a:schemeClr val="tx1"/>
              </a:solidFill>
              <a:latin typeface="Times New Roman" panose="02020603050405020304" pitchFamily="18" charset="0"/>
              <a:cs typeface="Times New Roman" panose="02020603050405020304" pitchFamily="18" charset="0"/>
            </a:rPr>
            <a:t>меншік</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иесі</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белгілеген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шекте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немесе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берілген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меншік</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құқығы</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негізінде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жедел</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немесе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шаруашылық</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жүргізу</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құқығында</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мүлікті</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басқаратын</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адамдар</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тобы</a:t>
          </a:r>
          <a:r>
            <a:rPr lang="ru-KZ" sz="1700" kern="1200" dirty="0">
              <a:solidFill>
                <a:schemeClr val="tx1"/>
              </a:solidFill>
              <a:latin typeface="Times New Roman" panose="02020603050405020304" pitchFamily="18" charset="0"/>
              <a:cs typeface="Times New Roman" panose="02020603050405020304" pitchFamily="18" charset="0"/>
            </a:rPr>
            <a:t>. </a:t>
          </a:r>
          <a:r>
            <a:rPr lang="kk-KZ" sz="1700" kern="1200" dirty="0">
              <a:solidFill>
                <a:schemeClr val="tx1"/>
              </a:solidFill>
              <a:latin typeface="Times New Roman" panose="02020603050405020304" pitchFamily="18" charset="0"/>
              <a:cs typeface="Times New Roman" panose="02020603050405020304" pitchFamily="18" charset="0"/>
            </a:rPr>
            <a:t>(</a:t>
          </a:r>
          <a:r>
            <a:rPr lang="ru-KZ" sz="1700" kern="1200" dirty="0">
              <a:solidFill>
                <a:schemeClr val="tx1"/>
              </a:solidFill>
              <a:latin typeface="Times New Roman" panose="02020603050405020304" pitchFamily="18" charset="0"/>
              <a:cs typeface="Times New Roman" panose="02020603050405020304" pitchFamily="18" charset="0"/>
            </a:rPr>
            <a:t>бас </a:t>
          </a:r>
          <a:r>
            <a:rPr lang="ru-KZ" sz="1700" kern="1200" dirty="0" err="1">
              <a:solidFill>
                <a:schemeClr val="tx1"/>
              </a:solidFill>
              <a:latin typeface="Times New Roman" panose="02020603050405020304" pitchFamily="18" charset="0"/>
              <a:cs typeface="Times New Roman" panose="02020603050405020304" pitchFamily="18" charset="0"/>
            </a:rPr>
            <a:t>директорлар</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Директорлар</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кеңесінің</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мүшелері</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және</a:t>
          </a:r>
          <a:r>
            <a:rPr lang="ru-KZ" sz="1700" kern="1200" dirty="0">
              <a:solidFill>
                <a:schemeClr val="tx1"/>
              </a:solidFill>
              <a:latin typeface="Times New Roman" panose="02020603050405020304" pitchFamily="18" charset="0"/>
              <a:cs typeface="Times New Roman" panose="02020603050405020304" pitchFamily="18" charset="0"/>
            </a:rPr>
            <a:t> </a:t>
          </a:r>
          <a:r>
            <a:rPr lang="ru-KZ" sz="1700" kern="1200" dirty="0" err="1">
              <a:solidFill>
                <a:schemeClr val="tx1"/>
              </a:solidFill>
              <a:latin typeface="Times New Roman" panose="02020603050405020304" pitchFamily="18" charset="0"/>
              <a:cs typeface="Times New Roman" panose="02020603050405020304" pitchFamily="18" charset="0"/>
            </a:rPr>
            <a:t>басқалары</a:t>
          </a:r>
          <a:r>
            <a:rPr lang="kk-KZ" sz="1700" kern="1200" dirty="0">
              <a:solidFill>
                <a:schemeClr val="tx1"/>
              </a:solidFill>
              <a:latin typeface="Times New Roman" panose="02020603050405020304" pitchFamily="18" charset="0"/>
              <a:cs typeface="Times New Roman" panose="02020603050405020304" pitchFamily="18" charset="0"/>
            </a:rPr>
            <a:t>)</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277185" y="1434273"/>
        <a:ext cx="2817258" cy="3629417"/>
      </dsp:txXfrm>
    </dsp:sp>
    <dsp:sp modelId="{EC887359-BB23-49D0-9BB6-C1BD2B530C96}">
      <dsp:nvSpPr>
        <dsp:cNvPr id="0" name=""/>
        <dsp:cNvSpPr/>
      </dsp:nvSpPr>
      <dsp:spPr>
        <a:xfrm>
          <a:off x="3686068" y="1434273"/>
          <a:ext cx="2817258" cy="35863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kk-KZ" sz="1700" b="1" kern="1200" dirty="0">
              <a:solidFill>
                <a:schemeClr val="tx1"/>
              </a:solidFill>
              <a:latin typeface="Times New Roman" panose="02020603050405020304" pitchFamily="18" charset="0"/>
              <a:cs typeface="Times New Roman" panose="02020603050405020304" pitchFamily="18" charset="0"/>
            </a:rPr>
            <a:t>Сызықтық басшылар</a:t>
          </a:r>
          <a:r>
            <a:rPr lang="kk-KZ" sz="1700" kern="1200" dirty="0">
              <a:solidFill>
                <a:schemeClr val="tx1"/>
              </a:solidFill>
              <a:latin typeface="Times New Roman" panose="02020603050405020304" pitchFamily="18" charset="0"/>
              <a:cs typeface="Times New Roman" panose="02020603050405020304" pitchFamily="18" charset="0"/>
            </a:rPr>
            <a:t> кәсіпорындағы өндірістік бөлімше ұжымын әкімшілік басқару жөніндегі функциялардың барлық кешенін орындайтын басшылар мен олардың орынбасарлары, жоғары басшыға толық және тікелей бағынады (кәсіпорындардың директорлары, сондай-ақ бригадир, учаске шебері, учаске (ауысым) бастығы, цех бастығы және оның орынбасарлары)</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3686068" y="1434273"/>
        <a:ext cx="2817258" cy="3586341"/>
      </dsp:txXfrm>
    </dsp:sp>
    <dsp:sp modelId="{CB3943DB-43BC-4537-8A0D-43BC132243D7}">
      <dsp:nvSpPr>
        <dsp:cNvPr id="0" name=""/>
        <dsp:cNvSpPr/>
      </dsp:nvSpPr>
      <dsp:spPr>
        <a:xfrm>
          <a:off x="7094951" y="1434273"/>
          <a:ext cx="2817258" cy="36940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kk-KZ" sz="1700" b="1" kern="1200" dirty="0">
              <a:solidFill>
                <a:schemeClr val="tx1"/>
              </a:solidFill>
              <a:latin typeface="Times New Roman" panose="02020603050405020304" pitchFamily="18" charset="0"/>
              <a:cs typeface="Times New Roman" panose="02020603050405020304" pitchFamily="18" charset="0"/>
            </a:rPr>
            <a:t>Функционалды менеджерлер</a:t>
          </a:r>
          <a:r>
            <a:rPr lang="kk-KZ" sz="1700" kern="1200" dirty="0">
              <a:solidFill>
                <a:schemeClr val="tx1"/>
              </a:solidFill>
              <a:latin typeface="Times New Roman" panose="02020603050405020304" pitchFamily="18" charset="0"/>
              <a:cs typeface="Times New Roman" panose="02020603050405020304" pitchFamily="18" charset="0"/>
            </a:rPr>
            <a:t> басқару функцияларын функционалдық мәселелерді шешумен біріктіреді (бас мамандар (бас инженер, бас механик, бас бухгалтер, бас конструктор), функционалдық бөлім басшылары (мұрағат, кеңсе меңгерушілері, өткізу, еңбек және жалақы, кадрлар бөлімдерінің бастықтары және т.б.))</a:t>
          </a:r>
          <a:endParaRPr lang="ru-KZ" sz="1700" kern="1200" dirty="0">
            <a:solidFill>
              <a:schemeClr val="tx1"/>
            </a:solidFill>
            <a:latin typeface="Times New Roman" panose="02020603050405020304" pitchFamily="18" charset="0"/>
            <a:cs typeface="Times New Roman" panose="02020603050405020304" pitchFamily="18" charset="0"/>
          </a:endParaRPr>
        </a:p>
      </dsp:txBody>
      <dsp:txXfrm>
        <a:off x="7094951" y="1434273"/>
        <a:ext cx="2817258" cy="36940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6E5E0-E26A-4664-9F20-A77DAE6FD4E7}">
      <dsp:nvSpPr>
        <dsp:cNvPr id="0" name=""/>
        <dsp:cNvSpPr/>
      </dsp:nvSpPr>
      <dsp:spPr>
        <a:xfrm rot="5400000">
          <a:off x="4612144" y="-532559"/>
          <a:ext cx="4202815"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негізгі өндірістік жұмысшылар </a:t>
          </a:r>
          <a:r>
            <a:rPr lang="kk-KZ" sz="1800" kern="1200" dirty="0">
              <a:solidFill>
                <a:schemeClr val="tx1"/>
              </a:solidFill>
              <a:latin typeface="Times New Roman" panose="02020603050405020304" pitchFamily="18" charset="0"/>
              <a:cs typeface="Times New Roman" panose="02020603050405020304" pitchFamily="18" charset="0"/>
            </a:rPr>
            <a:t>өнімдерді (жұмыстарды, қызметтерді) дайындау бойынша негізгі технологиялық операцияларды орындаумен айналысатындар);</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b="1" kern="1200" dirty="0">
              <a:latin typeface="Times New Roman" panose="02020603050405020304" pitchFamily="18" charset="0"/>
              <a:cs typeface="Times New Roman" panose="02020603050405020304" pitchFamily="18" charset="0"/>
            </a:rPr>
            <a:t>көмекші жұмысшылар </a:t>
          </a:r>
          <a:r>
            <a:rPr lang="kk-KZ" sz="1800" kern="1200" dirty="0">
              <a:solidFill>
                <a:schemeClr val="tx1"/>
              </a:solidFill>
              <a:latin typeface="Times New Roman" panose="02020603050405020304" pitchFamily="18" charset="0"/>
              <a:cs typeface="Times New Roman" panose="02020603050405020304" pitchFamily="18" charset="0"/>
            </a:rPr>
            <a:t>негізгі технологиялық процестердің қалыпты жүрісін қамтамасыз ету үшін қажетті қызмет көрсететін және қосалқы операциялармен айналысатындар (тауар-материалдық құндылықтарды тасымалдау, орнын ауыстыру және қоймалау; машиналар мен жабдықтарды жөндеу және техникалық қызмет көрсету; негізгі өндіріс үшін техникалық құралдарды, бастапқы шикізат пен материалдарды дайындау; өнімнің сапасын техникалық бақылау; қалдықтарды қайта өңдеу; өндірістік құрылыс, өндірістік үй-жайлар мен аумақтарды абаттандыру және жинау).</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3554234" y="730516"/>
        <a:ext cx="6113472" cy="3792485"/>
      </dsp:txXfrm>
    </dsp:sp>
    <dsp:sp modelId="{62F8EAB5-4920-4A87-8A30-A5165E15B5F9}">
      <dsp:nvSpPr>
        <dsp:cNvPr id="0" name=""/>
        <dsp:cNvSpPr/>
      </dsp:nvSpPr>
      <dsp:spPr>
        <a:xfrm>
          <a:off x="0" y="0"/>
          <a:ext cx="3554233" cy="525351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kk-KZ" sz="3100" kern="1200" dirty="0">
              <a:solidFill>
                <a:schemeClr val="tx1"/>
              </a:solidFill>
              <a:latin typeface="Times New Roman" panose="02020603050405020304" pitchFamily="18" charset="0"/>
              <a:cs typeface="Times New Roman" panose="02020603050405020304" pitchFamily="18" charset="0"/>
            </a:rPr>
            <a:t>Өндірістік персонал өнімді құруға тікелей қатысатын немесе өндірістік процестің қалыпты ағымын қамтамасыз ететін жұмысшылар </a:t>
          </a:r>
          <a:endParaRPr lang="ru-KZ" sz="31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9065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225A1-A2BA-4520-A3D4-4CE0DB1A5196}">
      <dsp:nvSpPr>
        <dsp:cNvPr id="0" name=""/>
        <dsp:cNvSpPr/>
      </dsp:nvSpPr>
      <dsp:spPr>
        <a:xfrm rot="5400000">
          <a:off x="4624473" y="-547970"/>
          <a:ext cx="4178157"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Кәсіп (профессия)</a:t>
          </a:r>
          <a:r>
            <a:rPr lang="kk-KZ" sz="1800" kern="1200" dirty="0">
              <a:solidFill>
                <a:schemeClr val="tx1"/>
              </a:solidFill>
              <a:latin typeface="Times New Roman" panose="02020603050405020304" pitchFamily="18" charset="0"/>
              <a:cs typeface="Times New Roman" panose="02020603050405020304" pitchFamily="18" charset="0"/>
            </a:rPr>
            <a:t>  білімнің, практикалық дағдылардың ерекше кешенін талап ететін және, әдетте, негізгі тіршілік көзі болып табылатын (жұмысшы-құрылысшы, шахтер, слесарь, автокөлік жүргізушісі және т.б.) еңбек қызметінің белгілі бір түрі</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Мамандықтар </a:t>
          </a:r>
          <a:r>
            <a:rPr lang="kk-KZ" sz="1800" kern="1200" dirty="0">
              <a:solidFill>
                <a:schemeClr val="tx1"/>
              </a:solidFill>
              <a:latin typeface="Times New Roman" panose="02020603050405020304" pitchFamily="18" charset="0"/>
              <a:cs typeface="Times New Roman" panose="02020603050405020304" pitchFamily="18" charset="0"/>
            </a:rPr>
            <a:t> өндірістің белгілі бір учаскелерінде белгілі бір жұмысты орындау үшін қосымша білім мен дағдыларды қажет етеді (құрылысшылар: тас қалаушы, монтажшы, сылақшы; кеншілер: забойшылар, тасушылар, бекіткіштер; слесарлар: жинаушылар, аспапшылар; автокөлік жүргізушісі-көлік құралдарын басқару санаттары бойынша).</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b="1" kern="1200" dirty="0">
              <a:solidFill>
                <a:schemeClr val="tx1"/>
              </a:solidFill>
              <a:latin typeface="Times New Roman" panose="02020603050405020304" pitchFamily="18" charset="0"/>
              <a:cs typeface="Times New Roman" panose="02020603050405020304" pitchFamily="18" charset="0"/>
            </a:rPr>
            <a:t>Біліктілік  - </a:t>
          </a:r>
          <a:r>
            <a:rPr lang="kk-KZ" sz="1800" kern="1200" dirty="0">
              <a:solidFill>
                <a:schemeClr val="tx1"/>
              </a:solidFill>
              <a:latin typeface="Times New Roman" panose="02020603050405020304" pitchFamily="18" charset="0"/>
              <a:cs typeface="Times New Roman" panose="02020603050405020304" pitchFamily="18" charset="0"/>
            </a:rPr>
            <a:t> қызметкердің білімі мен дағдыларының жиынтығымен анықталатын қызметтің кез-келген түрін орындауға кәсіби дайындық деңгейі</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3554234" y="726230"/>
        <a:ext cx="6114676" cy="3770235"/>
      </dsp:txXfrm>
    </dsp:sp>
    <dsp:sp modelId="{5C809AB2-7B01-462F-8130-ECC55269526C}">
      <dsp:nvSpPr>
        <dsp:cNvPr id="0" name=""/>
        <dsp:cNvSpPr/>
      </dsp:nvSpPr>
      <dsp:spPr>
        <a:xfrm>
          <a:off x="0" y="0"/>
          <a:ext cx="3554233" cy="52226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kk-KZ" sz="3800" kern="1200" dirty="0">
              <a:solidFill>
                <a:schemeClr val="tx1"/>
              </a:solidFill>
              <a:latin typeface="Times New Roman" panose="02020603050405020304" pitchFamily="18" charset="0"/>
              <a:cs typeface="Times New Roman" panose="02020603050405020304" pitchFamily="18" charset="0"/>
            </a:rPr>
            <a:t>Жұмысшылар орындайтын өндірістік функциялар кәсіптер, мамандықтар, біліктіліктер бойынша бөлінеді</a:t>
          </a:r>
          <a:endParaRPr lang="ru-KZ" sz="38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8756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CD7AC-E0F9-464D-B3D5-BC1053116EC6}">
      <dsp:nvSpPr>
        <dsp:cNvPr id="0" name=""/>
        <dsp:cNvSpPr/>
      </dsp:nvSpPr>
      <dsp:spPr>
        <a:xfrm>
          <a:off x="4936435" y="2317150"/>
          <a:ext cx="3492564" cy="606147"/>
        </a:xfrm>
        <a:custGeom>
          <a:avLst/>
          <a:gdLst/>
          <a:ahLst/>
          <a:cxnLst/>
          <a:rect l="0" t="0" r="0" b="0"/>
          <a:pathLst>
            <a:path>
              <a:moveTo>
                <a:pt x="0" y="0"/>
              </a:moveTo>
              <a:lnTo>
                <a:pt x="0" y="303073"/>
              </a:lnTo>
              <a:lnTo>
                <a:pt x="3492564" y="303073"/>
              </a:lnTo>
              <a:lnTo>
                <a:pt x="3492564"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0E4DD-E9F9-4816-AB84-3AACADCD4A08}">
      <dsp:nvSpPr>
        <dsp:cNvPr id="0" name=""/>
        <dsp:cNvSpPr/>
      </dsp:nvSpPr>
      <dsp:spPr>
        <a:xfrm>
          <a:off x="4890715" y="2317150"/>
          <a:ext cx="91440" cy="606147"/>
        </a:xfrm>
        <a:custGeom>
          <a:avLst/>
          <a:gdLst/>
          <a:ahLst/>
          <a:cxnLst/>
          <a:rect l="0" t="0" r="0" b="0"/>
          <a:pathLst>
            <a:path>
              <a:moveTo>
                <a:pt x="45720" y="0"/>
              </a:moveTo>
              <a:lnTo>
                <a:pt x="4572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575C6-9C72-406A-A5E6-036B105875EB}">
      <dsp:nvSpPr>
        <dsp:cNvPr id="0" name=""/>
        <dsp:cNvSpPr/>
      </dsp:nvSpPr>
      <dsp:spPr>
        <a:xfrm>
          <a:off x="1443871" y="2317150"/>
          <a:ext cx="3492564" cy="606147"/>
        </a:xfrm>
        <a:custGeom>
          <a:avLst/>
          <a:gdLst/>
          <a:ahLst/>
          <a:cxnLst/>
          <a:rect l="0" t="0" r="0" b="0"/>
          <a:pathLst>
            <a:path>
              <a:moveTo>
                <a:pt x="3492564" y="0"/>
              </a:moveTo>
              <a:lnTo>
                <a:pt x="3492564" y="303073"/>
              </a:lnTo>
              <a:lnTo>
                <a:pt x="0" y="303073"/>
              </a:lnTo>
              <a:lnTo>
                <a:pt x="0" y="60614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F362A-CB8F-4927-80DC-7C14494C4BF9}">
      <dsp:nvSpPr>
        <dsp:cNvPr id="0" name=""/>
        <dsp:cNvSpPr/>
      </dsp:nvSpPr>
      <dsp:spPr>
        <a:xfrm>
          <a:off x="3493227" y="202056"/>
          <a:ext cx="2886416" cy="21150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мақсаты – оқу процесінде  қалыптасқан адамдардың еңбек қабілеттері мен жеке қасиеттерінің белгілі бір жұмыс түрлерін орындау кезінде оларды пайдалану мүмкіндіктерімен сәйкес келмеуіне байланысты шығындарды азайту</a:t>
          </a:r>
          <a:endParaRPr lang="ru-KZ" sz="1500" kern="1200" dirty="0">
            <a:solidFill>
              <a:schemeClr val="tx1"/>
            </a:solidFill>
            <a:latin typeface="Times New Roman" panose="02020603050405020304" pitchFamily="18" charset="0"/>
            <a:cs typeface="Times New Roman" panose="02020603050405020304" pitchFamily="18" charset="0"/>
          </a:endParaRPr>
        </a:p>
      </dsp:txBody>
      <dsp:txXfrm>
        <a:off x="3493227" y="202056"/>
        <a:ext cx="2886416" cy="2115094"/>
      </dsp:txXfrm>
    </dsp:sp>
    <dsp:sp modelId="{6A1EBAEA-0703-40CA-8CAE-C28A9001828D}">
      <dsp:nvSpPr>
        <dsp:cNvPr id="0" name=""/>
        <dsp:cNvSpPr/>
      </dsp:nvSpPr>
      <dsp:spPr>
        <a:xfrm>
          <a:off x="662" y="2923298"/>
          <a:ext cx="2886416" cy="221720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әр түрлі кәсіби-біліктілік және әлеуметтік психологиялық сипаттамалары бар қызметкерлер санының оңтайлы арақатынасы белгіленеді;</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662" y="2923298"/>
        <a:ext cx="2886416" cy="2217201"/>
      </dsp:txXfrm>
    </dsp:sp>
    <dsp:sp modelId="{C526C2E6-FB86-401C-B66A-E58BCBC9B076}">
      <dsp:nvSpPr>
        <dsp:cNvPr id="0" name=""/>
        <dsp:cNvSpPr/>
      </dsp:nvSpPr>
      <dsp:spPr>
        <a:xfrm>
          <a:off x="3493227" y="2923298"/>
          <a:ext cx="2886416" cy="22925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қызметкерлердің еңбек әлеуетін толық пайдалану және еңбек тиімділігін арттыру мақсатында оларды жүктеудің оңтайлы дәрежесі қамтамасыз етіледі;</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3493227" y="2923298"/>
        <a:ext cx="2886416" cy="2292550"/>
      </dsp:txXfrm>
    </dsp:sp>
    <dsp:sp modelId="{3AF98EB4-CE1C-4E14-96A8-829FAC8EACE9}">
      <dsp:nvSpPr>
        <dsp:cNvPr id="0" name=""/>
        <dsp:cNvSpPr/>
      </dsp:nvSpPr>
      <dsp:spPr>
        <a:xfrm>
          <a:off x="6985791" y="2923298"/>
          <a:ext cx="2886416" cy="21624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әртүрлі функционалдық еңбек мазмұны бар қызметкерлердің құрылымы оңтайландырылады.</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6985791" y="2923298"/>
        <a:ext cx="2886416" cy="21624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23957-F775-4767-BEB5-A3A7F250D585}">
      <dsp:nvSpPr>
        <dsp:cNvPr id="0" name=""/>
        <dsp:cNvSpPr/>
      </dsp:nvSpPr>
      <dsp:spPr>
        <a:xfrm>
          <a:off x="4723690" y="2590800"/>
          <a:ext cx="649546" cy="2094785"/>
        </a:xfrm>
        <a:custGeom>
          <a:avLst/>
          <a:gdLst/>
          <a:ahLst/>
          <a:cxnLst/>
          <a:rect l="0" t="0" r="0" b="0"/>
          <a:pathLst>
            <a:path>
              <a:moveTo>
                <a:pt x="0" y="0"/>
              </a:moveTo>
              <a:lnTo>
                <a:pt x="324773" y="0"/>
              </a:lnTo>
              <a:lnTo>
                <a:pt x="324773" y="2094785"/>
              </a:lnTo>
              <a:lnTo>
                <a:pt x="649546" y="209478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F0AFE0-7A24-4622-AF92-E7263D47DDCB}">
      <dsp:nvSpPr>
        <dsp:cNvPr id="0" name=""/>
        <dsp:cNvSpPr/>
      </dsp:nvSpPr>
      <dsp:spPr>
        <a:xfrm>
          <a:off x="4723690" y="2590800"/>
          <a:ext cx="649546" cy="698261"/>
        </a:xfrm>
        <a:custGeom>
          <a:avLst/>
          <a:gdLst/>
          <a:ahLst/>
          <a:cxnLst/>
          <a:rect l="0" t="0" r="0" b="0"/>
          <a:pathLst>
            <a:path>
              <a:moveTo>
                <a:pt x="0" y="0"/>
              </a:moveTo>
              <a:lnTo>
                <a:pt x="324773" y="0"/>
              </a:lnTo>
              <a:lnTo>
                <a:pt x="324773" y="698261"/>
              </a:lnTo>
              <a:lnTo>
                <a:pt x="649546" y="69826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70758E-DBB3-4AFE-8994-8D51F898BE91}">
      <dsp:nvSpPr>
        <dsp:cNvPr id="0" name=""/>
        <dsp:cNvSpPr/>
      </dsp:nvSpPr>
      <dsp:spPr>
        <a:xfrm>
          <a:off x="4723690" y="1892538"/>
          <a:ext cx="649546" cy="698261"/>
        </a:xfrm>
        <a:custGeom>
          <a:avLst/>
          <a:gdLst/>
          <a:ahLst/>
          <a:cxnLst/>
          <a:rect l="0" t="0" r="0" b="0"/>
          <a:pathLst>
            <a:path>
              <a:moveTo>
                <a:pt x="0" y="698261"/>
              </a:moveTo>
              <a:lnTo>
                <a:pt x="324773" y="698261"/>
              </a:lnTo>
              <a:lnTo>
                <a:pt x="324773" y="0"/>
              </a:lnTo>
              <a:lnTo>
                <a:pt x="649546"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9F5FCF-E281-42F9-A132-0555837FEC74}">
      <dsp:nvSpPr>
        <dsp:cNvPr id="0" name=""/>
        <dsp:cNvSpPr/>
      </dsp:nvSpPr>
      <dsp:spPr>
        <a:xfrm>
          <a:off x="4723690" y="496014"/>
          <a:ext cx="649546" cy="2094785"/>
        </a:xfrm>
        <a:custGeom>
          <a:avLst/>
          <a:gdLst/>
          <a:ahLst/>
          <a:cxnLst/>
          <a:rect l="0" t="0" r="0" b="0"/>
          <a:pathLst>
            <a:path>
              <a:moveTo>
                <a:pt x="0" y="2094785"/>
              </a:moveTo>
              <a:lnTo>
                <a:pt x="324773" y="2094785"/>
              </a:lnTo>
              <a:lnTo>
                <a:pt x="324773" y="0"/>
              </a:lnTo>
              <a:lnTo>
                <a:pt x="649546"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99153A-6B6C-46BD-86AE-D2976BD6C7B9}">
      <dsp:nvSpPr>
        <dsp:cNvPr id="0" name=""/>
        <dsp:cNvSpPr/>
      </dsp:nvSpPr>
      <dsp:spPr>
        <a:xfrm>
          <a:off x="1475960" y="2095521"/>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b="1" kern="1200" dirty="0">
              <a:solidFill>
                <a:schemeClr val="tx1"/>
              </a:solidFill>
              <a:latin typeface="Times New Roman" panose="02020603050405020304" pitchFamily="18" charset="0"/>
              <a:cs typeface="Times New Roman" panose="02020603050405020304" pitchFamily="18" charset="0"/>
            </a:rPr>
            <a:t>Кәсіпорынның тиімді персоналын қалыптастыру қағидалары</a:t>
          </a:r>
          <a:endParaRPr lang="ru-KZ" sz="1800" b="1" kern="1200" dirty="0">
            <a:solidFill>
              <a:schemeClr val="tx1"/>
            </a:solidFill>
            <a:latin typeface="Times New Roman" panose="02020603050405020304" pitchFamily="18" charset="0"/>
            <a:cs typeface="Times New Roman" panose="02020603050405020304" pitchFamily="18" charset="0"/>
          </a:endParaRPr>
        </a:p>
      </dsp:txBody>
      <dsp:txXfrm>
        <a:off x="1475960" y="2095521"/>
        <a:ext cx="3247730" cy="990557"/>
      </dsp:txXfrm>
    </dsp:sp>
    <dsp:sp modelId="{B3731A7E-D10B-4D40-8EC4-2764131CD022}">
      <dsp:nvSpPr>
        <dsp:cNvPr id="0" name=""/>
        <dsp:cNvSpPr/>
      </dsp:nvSpPr>
      <dsp:spPr>
        <a:xfrm>
          <a:off x="5373237" y="735"/>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қызметкерлер санының орындалатын жұмыстар көлеміне, қызметкердің біліктілігіне  сәйкестігі;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373237" y="735"/>
        <a:ext cx="3247730" cy="990557"/>
      </dsp:txXfrm>
    </dsp:sp>
    <dsp:sp modelId="{B14D5DB9-4C9D-4253-BF2C-DA9184226BB7}">
      <dsp:nvSpPr>
        <dsp:cNvPr id="0" name=""/>
        <dsp:cNvSpPr/>
      </dsp:nvSpPr>
      <dsp:spPr>
        <a:xfrm>
          <a:off x="5373237" y="1397259"/>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кәсіпорын персоналы құрылымының өндірістің объективті факторларымен шарттылығы; </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5373237" y="1397259"/>
        <a:ext cx="3247730" cy="990557"/>
      </dsp:txXfrm>
    </dsp:sp>
    <dsp:sp modelId="{D01091DD-26E9-482E-9536-E5D310BC13F3}">
      <dsp:nvSpPr>
        <dsp:cNvPr id="0" name=""/>
        <dsp:cNvSpPr/>
      </dsp:nvSpPr>
      <dsp:spPr>
        <a:xfrm>
          <a:off x="5373237" y="2793783"/>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жұмыс уақытын пайдаланудың барынша тиімділігі; </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5373237" y="2793783"/>
        <a:ext cx="3247730" cy="990557"/>
      </dsp:txXfrm>
    </dsp:sp>
    <dsp:sp modelId="{7646881A-F99E-44EE-9943-E6E758FBFBBA}">
      <dsp:nvSpPr>
        <dsp:cNvPr id="0" name=""/>
        <dsp:cNvSpPr/>
      </dsp:nvSpPr>
      <dsp:spPr>
        <a:xfrm>
          <a:off x="5373237" y="4190307"/>
          <a:ext cx="3247730" cy="9905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kern="1200">
              <a:solidFill>
                <a:schemeClr val="tx1"/>
              </a:solidFill>
              <a:latin typeface="Times New Roman" panose="02020603050405020304" pitchFamily="18" charset="0"/>
              <a:cs typeface="Times New Roman" panose="02020603050405020304" pitchFamily="18" charset="0"/>
            </a:rPr>
            <a:t>қызметкерлердің біліктілігін арттыру және өндірістік бейінін кеңейту үшін жағдай жасау.</a:t>
          </a:r>
          <a:endParaRPr lang="ru-KZ" sz="1800" kern="1200">
            <a:solidFill>
              <a:schemeClr val="tx1"/>
            </a:solidFill>
            <a:latin typeface="Times New Roman" panose="02020603050405020304" pitchFamily="18" charset="0"/>
            <a:cs typeface="Times New Roman" panose="02020603050405020304" pitchFamily="18" charset="0"/>
          </a:endParaRPr>
        </a:p>
      </dsp:txBody>
      <dsp:txXfrm>
        <a:off x="5373237" y="4190307"/>
        <a:ext cx="3247730" cy="9905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7A02D-FB0E-4EE3-A022-9B3DDB198061}">
      <dsp:nvSpPr>
        <dsp:cNvPr id="0" name=""/>
        <dsp:cNvSpPr/>
      </dsp:nvSpPr>
      <dsp:spPr>
        <a:xfrm>
          <a:off x="1132487" y="303"/>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dirty="0">
              <a:solidFill>
                <a:schemeClr val="tx1"/>
              </a:solidFill>
              <a:latin typeface="Times New Roman" panose="02020603050405020304" pitchFamily="18" charset="0"/>
              <a:cs typeface="Times New Roman" panose="02020603050405020304" pitchFamily="18" charset="0"/>
            </a:rPr>
            <a:t>Персоналды іскерлік және жеке қасиеттері бойынша таңдау қағидасы. </a:t>
          </a:r>
          <a:endParaRPr lang="ru-KZ" sz="1300" kern="1200" dirty="0">
            <a:solidFill>
              <a:schemeClr val="tx1"/>
            </a:solidFill>
            <a:latin typeface="Times New Roman" panose="02020603050405020304" pitchFamily="18" charset="0"/>
            <a:cs typeface="Times New Roman" panose="02020603050405020304" pitchFamily="18" charset="0"/>
          </a:endParaRPr>
        </a:p>
      </dsp:txBody>
      <dsp:txXfrm>
        <a:off x="1132487" y="303"/>
        <a:ext cx="2384311" cy="1430587"/>
      </dsp:txXfrm>
    </dsp:sp>
    <dsp:sp modelId="{2F369E1D-FCF2-46B1-B33A-5EC512A3F736}">
      <dsp:nvSpPr>
        <dsp:cNvPr id="0" name=""/>
        <dsp:cNvSpPr/>
      </dsp:nvSpPr>
      <dsp:spPr>
        <a:xfrm>
          <a:off x="3755231" y="303"/>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Сабақтастық қағидасы: ұжымда тәжірибелі аға буын және жас қызметкерлердің де үйлесімде болуы. </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3755231" y="303"/>
        <a:ext cx="2384311" cy="1430587"/>
      </dsp:txXfrm>
    </dsp:sp>
    <dsp:sp modelId="{1AB5A439-55F0-4AAF-9CB8-14CACF25CF0A}">
      <dsp:nvSpPr>
        <dsp:cNvPr id="0" name=""/>
        <dsp:cNvSpPr/>
      </dsp:nvSpPr>
      <dsp:spPr>
        <a:xfrm>
          <a:off x="6377974" y="303"/>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Қызметкерлерді олардың жұмысын негізделген бағалау критерилерін қолдану арқылы және мансаптық сатымен көтерілулеріне жағдай жасау арқылы қызметтік және кәсіби тұрғыда дамыту қағидасы.</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6377974" y="303"/>
        <a:ext cx="2384311" cy="1430587"/>
      </dsp:txXfrm>
    </dsp:sp>
    <dsp:sp modelId="{39B24535-D2F4-4442-83D6-E7C33928C864}">
      <dsp:nvSpPr>
        <dsp:cNvPr id="0" name=""/>
        <dsp:cNvSpPr/>
      </dsp:nvSpPr>
      <dsp:spPr>
        <a:xfrm>
          <a:off x="1132487" y="1669321"/>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Ашық жарыс қағидасы: кадрлық әлеуетін дамытуға мүдделі компания басқарушы қызметке үміткер қызметкерлер арасындағы бәсекелестікті қолдауы тиіс.</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1132487" y="1669321"/>
        <a:ext cx="2384311" cy="1430587"/>
      </dsp:txXfrm>
    </dsp:sp>
    <dsp:sp modelId="{9DE7D155-9EBC-42C2-8288-363E8E429C0D}">
      <dsp:nvSpPr>
        <dsp:cNvPr id="0" name=""/>
        <dsp:cNvSpPr/>
      </dsp:nvSpPr>
      <dsp:spPr>
        <a:xfrm>
          <a:off x="3755231" y="1669321"/>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dirty="0">
              <a:solidFill>
                <a:schemeClr val="tx1"/>
              </a:solidFill>
              <a:latin typeface="Times New Roman" panose="02020603050405020304" pitchFamily="18" charset="0"/>
              <a:cs typeface="Times New Roman" panose="02020603050405020304" pitchFamily="18" charset="0"/>
            </a:rPr>
            <a:t>Қызметкерлерге сенім білдіру және өкімдердің орындалуын қадағалау үйлесімділігі қағидасы.</a:t>
          </a:r>
          <a:endParaRPr lang="ru-KZ" sz="1300" kern="1200" dirty="0">
            <a:solidFill>
              <a:schemeClr val="tx1"/>
            </a:solidFill>
            <a:latin typeface="Times New Roman" panose="02020603050405020304" pitchFamily="18" charset="0"/>
            <a:cs typeface="Times New Roman" panose="02020603050405020304" pitchFamily="18" charset="0"/>
          </a:endParaRPr>
        </a:p>
      </dsp:txBody>
      <dsp:txXfrm>
        <a:off x="3755231" y="1669321"/>
        <a:ext cx="2384311" cy="1430587"/>
      </dsp:txXfrm>
    </dsp:sp>
    <dsp:sp modelId="{88F9F29F-FBF4-4B5F-80EE-C31145D6659B}">
      <dsp:nvSpPr>
        <dsp:cNvPr id="0" name=""/>
        <dsp:cNvSpPr/>
      </dsp:nvSpPr>
      <dsp:spPr>
        <a:xfrm>
          <a:off x="6377974" y="1669321"/>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Сәйкестік қағидасы: басшылық тарабынан тапсырылған жұмыс орындаушының мүмкіндіктері мен қабілеттеріне сәйкес болуы тиіс.</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6377974" y="1669321"/>
        <a:ext cx="2384311" cy="1430587"/>
      </dsp:txXfrm>
    </dsp:sp>
    <dsp:sp modelId="{73481557-C7F1-4598-BC4E-7819CAE7D814}">
      <dsp:nvSpPr>
        <dsp:cNvPr id="0" name=""/>
        <dsp:cNvSpPr/>
      </dsp:nvSpPr>
      <dsp:spPr>
        <a:xfrm>
          <a:off x="1132487" y="3338340"/>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Лауазымдық нұсқаулықтарды ескере отырып, жұмыскерді автоматты түрде алмастыру қағидасы.</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1132487" y="3338340"/>
        <a:ext cx="2384311" cy="1430587"/>
      </dsp:txXfrm>
    </dsp:sp>
    <dsp:sp modelId="{9EB782EB-7E6C-4A14-92F8-644F716AD050}">
      <dsp:nvSpPr>
        <dsp:cNvPr id="0" name=""/>
        <dsp:cNvSpPr/>
      </dsp:nvSpPr>
      <dsp:spPr>
        <a:xfrm>
          <a:off x="3755231" y="3338340"/>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Біліктілікті арттыру қағидасы.</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3755231" y="3338340"/>
        <a:ext cx="2384311" cy="1430587"/>
      </dsp:txXfrm>
    </dsp:sp>
    <dsp:sp modelId="{761981F6-607B-421E-A2E9-FC25B3AB6303}">
      <dsp:nvSpPr>
        <dsp:cNvPr id="0" name=""/>
        <dsp:cNvSpPr/>
      </dsp:nvSpPr>
      <dsp:spPr>
        <a:xfrm>
          <a:off x="6377974" y="3338340"/>
          <a:ext cx="2384311" cy="14305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kk-KZ" sz="1300" kern="1200">
              <a:solidFill>
                <a:schemeClr val="tx1"/>
              </a:solidFill>
              <a:latin typeface="Times New Roman" panose="02020603050405020304" pitchFamily="18" charset="0"/>
              <a:cs typeface="Times New Roman" panose="02020603050405020304" pitchFamily="18" charset="0"/>
            </a:rPr>
            <a:t>Құқықтық қорғалу қағидасы: барлық кадрлық басқару шешімдері әрекеттегі құқықтық акттер негізінде қабылдануы тиіс. </a:t>
          </a:r>
          <a:endParaRPr lang="ru-KZ" sz="1300" kern="1200">
            <a:solidFill>
              <a:schemeClr val="tx1"/>
            </a:solidFill>
            <a:latin typeface="Times New Roman" panose="02020603050405020304" pitchFamily="18" charset="0"/>
            <a:cs typeface="Times New Roman" panose="02020603050405020304" pitchFamily="18" charset="0"/>
          </a:endParaRPr>
        </a:p>
      </dsp:txBody>
      <dsp:txXfrm>
        <a:off x="6377974" y="3338340"/>
        <a:ext cx="2384311" cy="14305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7A2EF-C087-4CF2-907A-9609FF0E034F}">
      <dsp:nvSpPr>
        <dsp:cNvPr id="0" name=""/>
        <dsp:cNvSpPr/>
      </dsp:nvSpPr>
      <dsp:spPr>
        <a:xfrm>
          <a:off x="507654" y="0"/>
          <a:ext cx="5262621" cy="5263793"/>
        </a:xfrm>
        <a:prstGeom prst="circularArrow">
          <a:avLst>
            <a:gd name="adj1" fmla="val 10980"/>
            <a:gd name="adj2" fmla="val 1142322"/>
            <a:gd name="adj3" fmla="val 9000000"/>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DCC50C-42F4-4799-A71E-F18369D9E91E}">
      <dsp:nvSpPr>
        <dsp:cNvPr id="0" name=""/>
        <dsp:cNvSpPr/>
      </dsp:nvSpPr>
      <dsp:spPr>
        <a:xfrm>
          <a:off x="5509771" y="323970"/>
          <a:ext cx="4030118" cy="4545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171450" lvl="1" indent="-171450" algn="l" defTabSz="800100">
            <a:lnSpc>
              <a:spcPct val="90000"/>
            </a:lnSpc>
            <a:spcBef>
              <a:spcPct val="0"/>
            </a:spcBef>
            <a:spcAft>
              <a:spcPct val="15000"/>
            </a:spcAft>
            <a:buChar char="•"/>
          </a:pPr>
          <a:r>
            <a:rPr lang="kk-KZ" sz="1800" kern="1200" dirty="0">
              <a:latin typeface="Times New Roman" panose="02020603050405020304" pitchFamily="18" charset="0"/>
              <a:cs typeface="Times New Roman" panose="02020603050405020304" pitchFamily="18" charset="0"/>
            </a:rPr>
            <a:t>қолда бар ресурстарды бағалау (әрбір функцияны орындаумен айналысатын адамдардың санын олардың еңбек сапасын ескере отырып айқындау); </a:t>
          </a:r>
          <a:endParaRPr lang="ru-KZ"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kern="1200" dirty="0">
              <a:latin typeface="Times New Roman" panose="02020603050405020304" pitchFamily="18" charset="0"/>
              <a:cs typeface="Times New Roman" panose="02020603050405020304" pitchFamily="18" charset="0"/>
            </a:rPr>
            <a:t>кадрларға болашақ қажеттілікті бағалау (қысқа мерзімді және перспективалық мақсаттарды іске асыру үшін қажетті персонал санын болжау); </a:t>
          </a:r>
          <a:endParaRPr lang="ru-KZ"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kern="1200" dirty="0">
              <a:latin typeface="Times New Roman" panose="02020603050405020304" pitchFamily="18" charset="0"/>
              <a:cs typeface="Times New Roman" panose="02020603050405020304" pitchFamily="18" charset="0"/>
            </a:rPr>
            <a:t>болашақ қажеттіліктерді қанағаттандыру бағдарламасын әзірлеу (жоспарланған жұмыс көлемін орындау үшін қажетті персоналға жалпы қажеттілікті және кәсіпорынның мұқтаждарына негізделген қосымша қажеттілікті айқындау).</a:t>
          </a:r>
          <a:endParaRPr lang="ru-KZ" sz="1800" kern="1200" dirty="0">
            <a:latin typeface="Times New Roman" panose="02020603050405020304" pitchFamily="18" charset="0"/>
            <a:cs typeface="Times New Roman" panose="02020603050405020304" pitchFamily="18" charset="0"/>
          </a:endParaRPr>
        </a:p>
      </dsp:txBody>
      <dsp:txXfrm>
        <a:off x="5509771" y="323970"/>
        <a:ext cx="4030118" cy="4545663"/>
      </dsp:txXfrm>
    </dsp:sp>
    <dsp:sp modelId="{8B5953A5-A60B-403A-BE1D-4C0498A9E29B}">
      <dsp:nvSpPr>
        <dsp:cNvPr id="0" name=""/>
        <dsp:cNvSpPr/>
      </dsp:nvSpPr>
      <dsp:spPr>
        <a:xfrm>
          <a:off x="1669827" y="1905493"/>
          <a:ext cx="2936591" cy="146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b="1" kern="1200" dirty="0">
              <a:latin typeface="Times New Roman" panose="02020603050405020304" pitchFamily="18" charset="0"/>
              <a:cs typeface="Times New Roman" panose="02020603050405020304" pitchFamily="18" charset="0"/>
            </a:rPr>
            <a:t>Қызметкерлер санын жоспарлау </a:t>
          </a:r>
          <a:r>
            <a:rPr lang="kk-KZ" sz="2800" kern="1200" dirty="0">
              <a:latin typeface="Times New Roman" panose="02020603050405020304" pitchFamily="18" charset="0"/>
              <a:cs typeface="Times New Roman" panose="02020603050405020304" pitchFamily="18" charset="0"/>
            </a:rPr>
            <a:t>кезеңдері</a:t>
          </a:r>
          <a:endParaRPr lang="ru-KZ" sz="2800" kern="1200" dirty="0">
            <a:latin typeface="Times New Roman" panose="02020603050405020304" pitchFamily="18" charset="0"/>
            <a:cs typeface="Times New Roman" panose="02020603050405020304" pitchFamily="18" charset="0"/>
          </a:endParaRPr>
        </a:p>
      </dsp:txBody>
      <dsp:txXfrm>
        <a:off x="1669827" y="1905493"/>
        <a:ext cx="2936591" cy="146807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8A7C2-6767-4B7B-A3C1-51DFF213EA3F}">
      <dsp:nvSpPr>
        <dsp:cNvPr id="0" name=""/>
        <dsp:cNvSpPr/>
      </dsp:nvSpPr>
      <dsp:spPr>
        <a:xfrm>
          <a:off x="0" y="644690"/>
          <a:ext cx="9872871" cy="41674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6244" tIns="562356" rIns="766244" bIns="192024" numCol="1" spcCol="1270" anchor="t" anchorCtr="0">
          <a:noAutofit/>
        </a:bodyPr>
        <a:lstStyle/>
        <a:p>
          <a:pPr marL="228600" lvl="1" indent="-228600" algn="l" defTabSz="1200150">
            <a:lnSpc>
              <a:spcPct val="90000"/>
            </a:lnSpc>
            <a:spcBef>
              <a:spcPct val="0"/>
            </a:spcBef>
            <a:spcAft>
              <a:spcPct val="15000"/>
            </a:spcAft>
            <a:buChar char="•"/>
          </a:pPr>
          <a14:m xmlns:a14="http://schemas.microsoft.com/office/drawing/2010/main">
            <m:oMath xmlns:m="http://schemas.openxmlformats.org/officeDocument/2006/math">
              <m:r>
                <a:rPr lang="kk-KZ" sz="2700" i="1" kern="1200" smtClean="0">
                  <a:solidFill>
                    <a:schemeClr val="tx1"/>
                  </a:solidFill>
                  <a:latin typeface="Cambria Math" panose="02040503050406030204" pitchFamily="18" charset="0"/>
                </a:rPr>
                <m:t>С</m:t>
              </m:r>
              <m:r>
                <a:rPr lang="ru-RU" sz="2700" i="1" kern="1200">
                  <a:solidFill>
                    <a:schemeClr val="tx1"/>
                  </a:solidFill>
                  <a:latin typeface="Cambria Math" panose="02040503050406030204" pitchFamily="18" charset="0"/>
                </a:rPr>
                <m:t>=</m:t>
              </m:r>
              <m:f>
                <m:fPr>
                  <m:ctrlPr>
                    <a:rPr lang="ru-KZ" sz="2700" i="1" kern="1200">
                      <a:solidFill>
                        <a:schemeClr val="tx1"/>
                      </a:solidFill>
                      <a:latin typeface="Cambria Math" panose="02040503050406030204" pitchFamily="18" charset="0"/>
                    </a:rPr>
                  </m:ctrlPr>
                </m:fPr>
                <m:num>
                  <m:sSub>
                    <m:sSubPr>
                      <m:ctrlPr>
                        <a:rPr lang="ru-KZ" sz="2700" i="1" kern="1200">
                          <a:solidFill>
                            <a:schemeClr val="tx1"/>
                          </a:solidFill>
                          <a:latin typeface="Cambria Math" panose="02040503050406030204" pitchFamily="18" charset="0"/>
                        </a:rPr>
                      </m:ctrlPr>
                    </m:sSubPr>
                    <m:e>
                      <m:r>
                        <a:rPr lang="ru-RU" sz="2700" i="1" kern="1200">
                          <a:solidFill>
                            <a:schemeClr val="tx1"/>
                          </a:solidFill>
                          <a:latin typeface="Cambria Math" panose="02040503050406030204" pitchFamily="18" charset="0"/>
                        </a:rPr>
                        <m:t>Ж</m:t>
                      </m:r>
                    </m:e>
                    <m:sub>
                      <m:r>
                        <a:rPr lang="ru-RU" sz="2700" i="1" kern="1200">
                          <a:solidFill>
                            <a:schemeClr val="tx1"/>
                          </a:solidFill>
                          <a:latin typeface="Cambria Math" panose="02040503050406030204" pitchFamily="18" charset="0"/>
                        </a:rPr>
                        <m:t>к</m:t>
                      </m:r>
                    </m:sub>
                  </m:sSub>
                </m:num>
                <m:den>
                  <m:sSub>
                    <m:sSubPr>
                      <m:ctrlPr>
                        <a:rPr lang="ru-KZ" sz="2700" i="1" kern="1200">
                          <a:solidFill>
                            <a:schemeClr val="tx1"/>
                          </a:solidFill>
                          <a:latin typeface="Cambria Math" panose="02040503050406030204" pitchFamily="18" charset="0"/>
                        </a:rPr>
                      </m:ctrlPr>
                    </m:sSubPr>
                    <m:e>
                      <m:r>
                        <a:rPr lang="ru-RU" sz="2700" i="1" kern="1200">
                          <a:solidFill>
                            <a:schemeClr val="tx1"/>
                          </a:solidFill>
                          <a:latin typeface="Cambria Math" panose="02040503050406030204" pitchFamily="18" charset="0"/>
                        </a:rPr>
                        <m:t>Н</m:t>
                      </m:r>
                    </m:e>
                    <m:sub>
                      <m:r>
                        <a:rPr lang="kk-KZ" sz="2700" i="1" kern="1200">
                          <a:solidFill>
                            <a:schemeClr val="tx1"/>
                          </a:solidFill>
                          <a:latin typeface="Cambria Math" panose="02040503050406030204" pitchFamily="18" charset="0"/>
                        </a:rPr>
                        <m:t>ө</m:t>
                      </m:r>
                    </m:sub>
                  </m:sSub>
                  <m:r>
                    <a:rPr lang="ru-RU" sz="2700" i="1" kern="1200">
                      <a:solidFill>
                        <a:schemeClr val="tx1"/>
                      </a:solidFill>
                      <a:latin typeface="Cambria Math" panose="02040503050406030204" pitchFamily="18" charset="0"/>
                    </a:rPr>
                    <m:t>хБ</m:t>
                  </m:r>
                </m:den>
              </m:f>
            </m:oMath>
          </a14:m>
          <a:endParaRPr lang="ru-KZ" sz="27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мұндағы С - негізгі өндірістік жұмысшылардың жалпы саны;</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Ж</a:t>
          </a:r>
          <a:r>
            <a:rPr lang="kk-KZ" sz="2700" kern="1200" baseline="-25000">
              <a:solidFill>
                <a:schemeClr val="tx1"/>
              </a:solidFill>
              <a:latin typeface="Times New Roman" panose="02020603050405020304" pitchFamily="18" charset="0"/>
              <a:cs typeface="Times New Roman" panose="02020603050405020304" pitchFamily="18" charset="0"/>
            </a:rPr>
            <a:t>к </a:t>
          </a:r>
          <a:r>
            <a:rPr lang="kk-KZ" sz="2700" kern="1200">
              <a:solidFill>
                <a:schemeClr val="tx1"/>
              </a:solidFill>
              <a:latin typeface="Times New Roman" panose="02020603050405020304" pitchFamily="18" charset="0"/>
              <a:cs typeface="Times New Roman" panose="02020603050405020304" pitchFamily="18" charset="0"/>
            </a:rPr>
            <a:t>- жұмыстың еңбек сыйымдылығын ескере отырып, жұмыс көлемі немесе өндірістік бағдарлама;</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Н</a:t>
          </a:r>
          <a:r>
            <a:rPr lang="kk-KZ" sz="2700" kern="1200" baseline="-25000">
              <a:solidFill>
                <a:schemeClr val="tx1"/>
              </a:solidFill>
              <a:latin typeface="Times New Roman" panose="02020603050405020304" pitchFamily="18" charset="0"/>
              <a:cs typeface="Times New Roman" panose="02020603050405020304" pitchFamily="18" charset="0"/>
            </a:rPr>
            <a:t>ө </a:t>
          </a:r>
          <a:r>
            <a:rPr lang="kk-KZ" sz="2700" kern="1200">
              <a:solidFill>
                <a:schemeClr val="tx1"/>
              </a:solidFill>
              <a:latin typeface="Times New Roman" panose="02020603050405020304" pitchFamily="18" charset="0"/>
              <a:cs typeface="Times New Roman" panose="02020603050405020304" pitchFamily="18" charset="0"/>
            </a:rPr>
            <a:t>- өндіру нормасы;</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kern="1200">
              <a:solidFill>
                <a:schemeClr val="tx1"/>
              </a:solidFill>
              <a:latin typeface="Times New Roman" panose="02020603050405020304" pitchFamily="18" charset="0"/>
              <a:cs typeface="Times New Roman" panose="02020603050405020304" pitchFamily="18" charset="0"/>
            </a:rPr>
            <a:t>Б - қаралатын кезеңдегі бір қызметкердің уақыт бюджеті (нормасы).</a:t>
          </a:r>
          <a:endParaRPr lang="ru-KZ" sz="2700" kern="1200">
            <a:solidFill>
              <a:schemeClr val="tx1"/>
            </a:solidFill>
            <a:latin typeface="Times New Roman" panose="02020603050405020304" pitchFamily="18" charset="0"/>
            <a:cs typeface="Times New Roman" panose="02020603050405020304" pitchFamily="18" charset="0"/>
          </a:endParaRPr>
        </a:p>
      </dsp:txBody>
      <dsp:txXfrm>
        <a:off x="0" y="644690"/>
        <a:ext cx="9872871" cy="4167450"/>
      </dsp:txXfrm>
    </dsp:sp>
    <dsp:sp modelId="{C48F288F-8502-4983-8AE4-C3DA23D30CDA}">
      <dsp:nvSpPr>
        <dsp:cNvPr id="0" name=""/>
        <dsp:cNvSpPr/>
      </dsp:nvSpPr>
      <dsp:spPr>
        <a:xfrm>
          <a:off x="493643" y="246170"/>
          <a:ext cx="6911009" cy="797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1220" tIns="0" rIns="261220" bIns="0" numCol="1" spcCol="1270" anchor="ctr" anchorCtr="0">
          <a:noAutofit/>
        </a:bodyPr>
        <a:lstStyle/>
        <a:p>
          <a:pPr marL="0" lvl="0" indent="0" algn="l" defTabSz="1200150">
            <a:lnSpc>
              <a:spcPct val="90000"/>
            </a:lnSpc>
            <a:spcBef>
              <a:spcPct val="0"/>
            </a:spcBef>
            <a:spcAft>
              <a:spcPct val="35000"/>
            </a:spcAft>
            <a:buNone/>
          </a:pPr>
          <a:r>
            <a:rPr lang="kk-KZ" sz="2700" kern="1200" dirty="0">
              <a:solidFill>
                <a:schemeClr val="tx1"/>
              </a:solidFill>
              <a:latin typeface="Times New Roman" panose="02020603050405020304" pitchFamily="18" charset="0"/>
              <a:cs typeface="Times New Roman" panose="02020603050405020304" pitchFamily="18" charset="0"/>
            </a:rPr>
            <a:t>Негізгі өндірістік жұмысшылардың жалпы санын есептеу</a:t>
          </a:r>
          <a:endParaRPr lang="ru-KZ" sz="2700" kern="1200" dirty="0">
            <a:solidFill>
              <a:schemeClr val="tx1"/>
            </a:solidFill>
            <a:latin typeface="Times New Roman" panose="02020603050405020304" pitchFamily="18" charset="0"/>
            <a:cs typeface="Times New Roman" panose="02020603050405020304" pitchFamily="18" charset="0"/>
          </a:endParaRPr>
        </a:p>
      </dsp:txBody>
      <dsp:txXfrm>
        <a:off x="532551" y="285078"/>
        <a:ext cx="6833193" cy="71922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683DE-2A12-48B8-A9AB-ED6FC0EA833E}">
      <dsp:nvSpPr>
        <dsp:cNvPr id="0" name=""/>
        <dsp:cNvSpPr/>
      </dsp:nvSpPr>
      <dsp:spPr>
        <a:xfrm>
          <a:off x="1907823" y="2988471"/>
          <a:ext cx="622167" cy="1525017"/>
        </a:xfrm>
        <a:custGeom>
          <a:avLst/>
          <a:gdLst/>
          <a:ahLst/>
          <a:cxnLst/>
          <a:rect l="0" t="0" r="0" b="0"/>
          <a:pathLst>
            <a:path>
              <a:moveTo>
                <a:pt x="0" y="0"/>
              </a:moveTo>
              <a:lnTo>
                <a:pt x="311083" y="0"/>
              </a:lnTo>
              <a:lnTo>
                <a:pt x="311083" y="1525017"/>
              </a:lnTo>
              <a:lnTo>
                <a:pt x="622167" y="152501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2177730" y="3709804"/>
        <a:ext cx="82352" cy="82352"/>
      </dsp:txXfrm>
    </dsp:sp>
    <dsp:sp modelId="{3E404544-746A-4D99-8936-7C5D4AE7863A}">
      <dsp:nvSpPr>
        <dsp:cNvPr id="0" name=""/>
        <dsp:cNvSpPr/>
      </dsp:nvSpPr>
      <dsp:spPr>
        <a:xfrm>
          <a:off x="1907823" y="2988471"/>
          <a:ext cx="622167" cy="201787"/>
        </a:xfrm>
        <a:custGeom>
          <a:avLst/>
          <a:gdLst/>
          <a:ahLst/>
          <a:cxnLst/>
          <a:rect l="0" t="0" r="0" b="0"/>
          <a:pathLst>
            <a:path>
              <a:moveTo>
                <a:pt x="0" y="0"/>
              </a:moveTo>
              <a:lnTo>
                <a:pt x="311083" y="0"/>
              </a:lnTo>
              <a:lnTo>
                <a:pt x="311083" y="201787"/>
              </a:lnTo>
              <a:lnTo>
                <a:pt x="622167" y="20178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2202555" y="3073013"/>
        <a:ext cx="32703" cy="32703"/>
      </dsp:txXfrm>
    </dsp:sp>
    <dsp:sp modelId="{535D1E38-A167-4593-A78E-765899E2DB13}">
      <dsp:nvSpPr>
        <dsp:cNvPr id="0" name=""/>
        <dsp:cNvSpPr/>
      </dsp:nvSpPr>
      <dsp:spPr>
        <a:xfrm>
          <a:off x="5640830" y="1665240"/>
          <a:ext cx="622167" cy="1185533"/>
        </a:xfrm>
        <a:custGeom>
          <a:avLst/>
          <a:gdLst/>
          <a:ahLst/>
          <a:cxnLst/>
          <a:rect l="0" t="0" r="0" b="0"/>
          <a:pathLst>
            <a:path>
              <a:moveTo>
                <a:pt x="0" y="0"/>
              </a:moveTo>
              <a:lnTo>
                <a:pt x="311083" y="0"/>
              </a:lnTo>
              <a:lnTo>
                <a:pt x="311083" y="1185533"/>
              </a:lnTo>
              <a:lnTo>
                <a:pt x="622167" y="118553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5918442" y="2224535"/>
        <a:ext cx="66943" cy="66943"/>
      </dsp:txXfrm>
    </dsp:sp>
    <dsp:sp modelId="{9F8100F1-E474-4408-9B73-B4026F66E211}">
      <dsp:nvSpPr>
        <dsp:cNvPr id="0" name=""/>
        <dsp:cNvSpPr/>
      </dsp:nvSpPr>
      <dsp:spPr>
        <a:xfrm>
          <a:off x="5640830" y="1619520"/>
          <a:ext cx="622167" cy="91440"/>
        </a:xfrm>
        <a:custGeom>
          <a:avLst/>
          <a:gdLst/>
          <a:ahLst/>
          <a:cxnLst/>
          <a:rect l="0" t="0" r="0" b="0"/>
          <a:pathLst>
            <a:path>
              <a:moveTo>
                <a:pt x="0" y="45720"/>
              </a:moveTo>
              <a:lnTo>
                <a:pt x="622167" y="4572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5936360" y="1649686"/>
        <a:ext cx="31108" cy="31108"/>
      </dsp:txXfrm>
    </dsp:sp>
    <dsp:sp modelId="{39827127-2E5F-463E-98EC-27F8C7452CF6}">
      <dsp:nvSpPr>
        <dsp:cNvPr id="0" name=""/>
        <dsp:cNvSpPr/>
      </dsp:nvSpPr>
      <dsp:spPr>
        <a:xfrm>
          <a:off x="5640830" y="479707"/>
          <a:ext cx="622167" cy="1185533"/>
        </a:xfrm>
        <a:custGeom>
          <a:avLst/>
          <a:gdLst/>
          <a:ahLst/>
          <a:cxnLst/>
          <a:rect l="0" t="0" r="0" b="0"/>
          <a:pathLst>
            <a:path>
              <a:moveTo>
                <a:pt x="0" y="1185533"/>
              </a:moveTo>
              <a:lnTo>
                <a:pt x="311083" y="1185533"/>
              </a:lnTo>
              <a:lnTo>
                <a:pt x="311083" y="0"/>
              </a:lnTo>
              <a:lnTo>
                <a:pt x="622167"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5918442" y="1039002"/>
        <a:ext cx="66943" cy="66943"/>
      </dsp:txXfrm>
    </dsp:sp>
    <dsp:sp modelId="{BBB8D547-A75B-4974-AB96-7627A1A9C3B0}">
      <dsp:nvSpPr>
        <dsp:cNvPr id="0" name=""/>
        <dsp:cNvSpPr/>
      </dsp:nvSpPr>
      <dsp:spPr>
        <a:xfrm>
          <a:off x="1907823" y="1665240"/>
          <a:ext cx="622167" cy="1323230"/>
        </a:xfrm>
        <a:custGeom>
          <a:avLst/>
          <a:gdLst/>
          <a:ahLst/>
          <a:cxnLst/>
          <a:rect l="0" t="0" r="0" b="0"/>
          <a:pathLst>
            <a:path>
              <a:moveTo>
                <a:pt x="0" y="1323230"/>
              </a:moveTo>
              <a:lnTo>
                <a:pt x="311083" y="1323230"/>
              </a:lnTo>
              <a:lnTo>
                <a:pt x="311083" y="0"/>
              </a:lnTo>
              <a:lnTo>
                <a:pt x="622167"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ru-KZ" sz="500" i="0" kern="1200">
            <a:solidFill>
              <a:schemeClr val="tx1"/>
            </a:solidFill>
            <a:latin typeface="Times New Roman" panose="02020603050405020304" pitchFamily="18" charset="0"/>
            <a:cs typeface="Times New Roman" panose="02020603050405020304" pitchFamily="18" charset="0"/>
          </a:endParaRPr>
        </a:p>
      </dsp:txBody>
      <dsp:txXfrm>
        <a:off x="2182352" y="2290301"/>
        <a:ext cx="73110" cy="73110"/>
      </dsp:txXfrm>
    </dsp:sp>
    <dsp:sp modelId="{91651874-BD5F-4A85-991F-B5B5B6F4C749}">
      <dsp:nvSpPr>
        <dsp:cNvPr id="0" name=""/>
        <dsp:cNvSpPr/>
      </dsp:nvSpPr>
      <dsp:spPr>
        <a:xfrm rot="16200000">
          <a:off x="-1062249" y="2514258"/>
          <a:ext cx="499171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100000"/>
            </a:lnSpc>
            <a:spcBef>
              <a:spcPct val="0"/>
            </a:spcBef>
            <a:spcAft>
              <a:spcPts val="0"/>
            </a:spcAft>
            <a:buNone/>
          </a:pPr>
          <a:r>
            <a:rPr lang="kk-KZ" sz="3100" b="1" i="0" kern="1200" dirty="0">
              <a:solidFill>
                <a:schemeClr val="tx1"/>
              </a:solidFill>
              <a:latin typeface="Times New Roman" panose="02020603050405020304" pitchFamily="18" charset="0"/>
              <a:cs typeface="Times New Roman" panose="02020603050405020304" pitchFamily="18" charset="0"/>
            </a:rPr>
            <a:t>Персоналдың сандық сипаттамасы </a:t>
          </a:r>
          <a:endParaRPr lang="ru-KZ" sz="3100" b="1" i="0" kern="1200" dirty="0">
            <a:solidFill>
              <a:schemeClr val="tx1"/>
            </a:solidFill>
            <a:latin typeface="Times New Roman" panose="02020603050405020304" pitchFamily="18" charset="0"/>
            <a:cs typeface="Times New Roman" panose="02020603050405020304" pitchFamily="18" charset="0"/>
          </a:endParaRPr>
        </a:p>
      </dsp:txBody>
      <dsp:txXfrm>
        <a:off x="-1062249" y="2514258"/>
        <a:ext cx="4991719" cy="948426"/>
      </dsp:txXfrm>
    </dsp:sp>
    <dsp:sp modelId="{E0F7FC7D-DF8C-424A-BFF3-F66C2A564CA1}">
      <dsp:nvSpPr>
        <dsp:cNvPr id="0" name=""/>
        <dsp:cNvSpPr/>
      </dsp:nvSpPr>
      <dsp:spPr>
        <a:xfrm>
          <a:off x="2529991" y="989240"/>
          <a:ext cx="3110839" cy="135200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i="0" kern="1200" dirty="0">
              <a:solidFill>
                <a:schemeClr val="tx1"/>
              </a:solidFill>
              <a:latin typeface="Times New Roman" panose="02020603050405020304" pitchFamily="18" charset="0"/>
              <a:cs typeface="Times New Roman" panose="02020603050405020304" pitchFamily="18" charset="0"/>
            </a:rPr>
            <a:t>Тізімдік саны</a:t>
          </a:r>
        </a:p>
        <a:p>
          <a:pPr marL="0" lvl="0" indent="0" algn="ctr" defTabSz="622300">
            <a:lnSpc>
              <a:spcPct val="100000"/>
            </a:lnSpc>
            <a:spcBef>
              <a:spcPct val="0"/>
            </a:spcBef>
            <a:spcAft>
              <a:spcPts val="0"/>
            </a:spcAft>
            <a:buNone/>
          </a:pPr>
          <a:r>
            <a:rPr lang="kk-KZ" sz="1400" i="0" kern="1200" dirty="0">
              <a:solidFill>
                <a:schemeClr val="tx1"/>
              </a:solidFill>
              <a:latin typeface="Times New Roman" panose="02020603050405020304" pitchFamily="18" charset="0"/>
              <a:cs typeface="Times New Roman" panose="02020603050405020304" pitchFamily="18" charset="0"/>
            </a:rPr>
            <a:t>нақты бір күндегі сол күні қабылданған және кеткен жұмысшыларды ескере отырып анықталған тізімдік құрам жұмысшыларының сандық көрсеткіші.</a:t>
          </a:r>
          <a:endParaRPr lang="ru-KZ" sz="1400" i="0" kern="1200" dirty="0">
            <a:solidFill>
              <a:schemeClr val="tx1"/>
            </a:solidFill>
            <a:latin typeface="Times New Roman" panose="02020603050405020304" pitchFamily="18" charset="0"/>
            <a:cs typeface="Times New Roman" panose="02020603050405020304" pitchFamily="18" charset="0"/>
          </a:endParaRPr>
        </a:p>
      </dsp:txBody>
      <dsp:txXfrm>
        <a:off x="2529991" y="989240"/>
        <a:ext cx="3110839" cy="1352001"/>
      </dsp:txXfrm>
    </dsp:sp>
    <dsp:sp modelId="{886A1C64-9B10-4A0F-812A-46198D80A286}">
      <dsp:nvSpPr>
        <dsp:cNvPr id="0" name=""/>
        <dsp:cNvSpPr/>
      </dsp:nvSpPr>
      <dsp:spPr>
        <a:xfrm>
          <a:off x="6262998" y="5494"/>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kk-KZ" sz="1600" b="1" i="0" kern="1200" dirty="0">
              <a:solidFill>
                <a:schemeClr val="tx1"/>
              </a:solidFill>
              <a:latin typeface="Times New Roman" panose="02020603050405020304" pitchFamily="18" charset="0"/>
              <a:cs typeface="Times New Roman" panose="02020603050405020304" pitchFamily="18" charset="0"/>
            </a:rPr>
            <a:t>Тұрақты жұмысшылар</a:t>
          </a:r>
        </a:p>
        <a:p>
          <a:pPr marL="0" lvl="0" indent="0" algn="ctr" defTabSz="711200">
            <a:lnSpc>
              <a:spcPct val="100000"/>
            </a:lnSpc>
            <a:spcBef>
              <a:spcPct val="0"/>
            </a:spcBef>
            <a:spcAft>
              <a:spcPts val="0"/>
            </a:spcAft>
            <a:buNone/>
          </a:pPr>
          <a:r>
            <a:rPr lang="kk-KZ" sz="1600" i="0" kern="1200" dirty="0">
              <a:solidFill>
                <a:schemeClr val="tx1"/>
              </a:solidFill>
              <a:latin typeface="Times New Roman" panose="02020603050405020304" pitchFamily="18" charset="0"/>
              <a:cs typeface="Times New Roman" panose="02020603050405020304" pitchFamily="18" charset="0"/>
            </a:rPr>
            <a:t>(бір жылдан астам уақытқа қабылданған)</a:t>
          </a:r>
          <a:endParaRPr lang="ru-RU" sz="1600" i="0" kern="1200" dirty="0">
            <a:solidFill>
              <a:schemeClr val="tx1"/>
            </a:solidFill>
            <a:latin typeface="Times New Roman" panose="02020603050405020304" pitchFamily="18" charset="0"/>
            <a:cs typeface="Times New Roman" panose="02020603050405020304" pitchFamily="18" charset="0"/>
          </a:endParaRPr>
        </a:p>
      </dsp:txBody>
      <dsp:txXfrm>
        <a:off x="6262998" y="5494"/>
        <a:ext cx="3110839" cy="948426"/>
      </dsp:txXfrm>
    </dsp:sp>
    <dsp:sp modelId="{8C001662-8059-43EE-95D5-1847C4D857FC}">
      <dsp:nvSpPr>
        <dsp:cNvPr id="0" name=""/>
        <dsp:cNvSpPr/>
      </dsp:nvSpPr>
      <dsp:spPr>
        <a:xfrm>
          <a:off x="6262998" y="1191027"/>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kk-KZ" sz="1600" b="1" i="0" kern="1200" dirty="0">
              <a:solidFill>
                <a:schemeClr val="tx1"/>
              </a:solidFill>
              <a:latin typeface="Times New Roman" panose="02020603050405020304" pitchFamily="18" charset="0"/>
              <a:cs typeface="Times New Roman" panose="02020603050405020304" pitchFamily="18" charset="0"/>
            </a:rPr>
            <a:t>Уақытша жұмысшылар</a:t>
          </a:r>
        </a:p>
        <a:p>
          <a:pPr marL="0" lvl="0" indent="0" algn="ctr" defTabSz="711200">
            <a:lnSpc>
              <a:spcPct val="100000"/>
            </a:lnSpc>
            <a:spcBef>
              <a:spcPct val="0"/>
            </a:spcBef>
            <a:spcAft>
              <a:spcPts val="0"/>
            </a:spcAft>
            <a:buNone/>
          </a:pPr>
          <a:r>
            <a:rPr lang="kk-KZ" sz="1600" i="0" kern="1200" dirty="0">
              <a:solidFill>
                <a:schemeClr val="tx1"/>
              </a:solidFill>
              <a:latin typeface="Times New Roman" panose="02020603050405020304" pitchFamily="18" charset="0"/>
              <a:cs typeface="Times New Roman" panose="02020603050405020304" pitchFamily="18" charset="0"/>
            </a:rPr>
            <a:t>(2 айдан аспайтын мерзімге қабылданған)</a:t>
          </a:r>
          <a:endParaRPr lang="ru-RU" sz="1600" i="0" kern="1200" dirty="0">
            <a:solidFill>
              <a:schemeClr val="tx1"/>
            </a:solidFill>
            <a:latin typeface="Times New Roman" panose="02020603050405020304" pitchFamily="18" charset="0"/>
            <a:cs typeface="Times New Roman" panose="02020603050405020304" pitchFamily="18" charset="0"/>
          </a:endParaRPr>
        </a:p>
      </dsp:txBody>
      <dsp:txXfrm>
        <a:off x="6262998" y="1191027"/>
        <a:ext cx="3110839" cy="948426"/>
      </dsp:txXfrm>
    </dsp:sp>
    <dsp:sp modelId="{449D86D1-5160-4011-A808-CA5473684070}">
      <dsp:nvSpPr>
        <dsp:cNvPr id="0" name=""/>
        <dsp:cNvSpPr/>
      </dsp:nvSpPr>
      <dsp:spPr>
        <a:xfrm>
          <a:off x="6262998" y="2376560"/>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kk-KZ" sz="1600" b="1" i="0" kern="1200" dirty="0">
              <a:solidFill>
                <a:schemeClr val="tx1"/>
              </a:solidFill>
              <a:latin typeface="Times New Roman" panose="02020603050405020304" pitchFamily="18" charset="0"/>
              <a:cs typeface="Times New Roman" panose="02020603050405020304" pitchFamily="18" charset="0"/>
            </a:rPr>
            <a:t>Маусымдық жұмысшылар</a:t>
          </a:r>
        </a:p>
        <a:p>
          <a:pPr marL="0" lvl="0" indent="0" algn="ctr" defTabSz="711200">
            <a:lnSpc>
              <a:spcPct val="100000"/>
            </a:lnSpc>
            <a:spcBef>
              <a:spcPct val="0"/>
            </a:spcBef>
            <a:spcAft>
              <a:spcPts val="0"/>
            </a:spcAft>
            <a:buNone/>
          </a:pPr>
          <a:r>
            <a:rPr lang="kk-KZ" sz="1600" i="0" kern="1200" dirty="0">
              <a:solidFill>
                <a:schemeClr val="tx1"/>
              </a:solidFill>
              <a:latin typeface="Times New Roman" panose="02020603050405020304" pitchFamily="18" charset="0"/>
              <a:cs typeface="Times New Roman" panose="02020603050405020304" pitchFamily="18" charset="0"/>
            </a:rPr>
            <a:t>(маусымдық сипаттағы жұмысқа 6 айдан аспайтын уақытқа қабылданған)</a:t>
          </a:r>
          <a:endParaRPr lang="ru-RU" sz="1600" i="0" kern="1200" dirty="0">
            <a:solidFill>
              <a:schemeClr val="tx1"/>
            </a:solidFill>
            <a:latin typeface="Times New Roman" panose="02020603050405020304" pitchFamily="18" charset="0"/>
            <a:cs typeface="Times New Roman" panose="02020603050405020304" pitchFamily="18" charset="0"/>
          </a:endParaRPr>
        </a:p>
      </dsp:txBody>
      <dsp:txXfrm>
        <a:off x="6262998" y="2376560"/>
        <a:ext cx="3110839" cy="948426"/>
      </dsp:txXfrm>
    </dsp:sp>
    <dsp:sp modelId="{1F04578C-57E5-4BD0-8417-D2A700503A65}">
      <dsp:nvSpPr>
        <dsp:cNvPr id="0" name=""/>
        <dsp:cNvSpPr/>
      </dsp:nvSpPr>
      <dsp:spPr>
        <a:xfrm>
          <a:off x="2529991" y="2578347"/>
          <a:ext cx="3110839" cy="12238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i="0" kern="1200" dirty="0">
              <a:solidFill>
                <a:schemeClr val="tx1"/>
              </a:solidFill>
              <a:latin typeface="Times New Roman" panose="02020603050405020304" pitchFamily="18" charset="0"/>
              <a:cs typeface="Times New Roman" panose="02020603050405020304" pitchFamily="18" charset="0"/>
            </a:rPr>
            <a:t>Келу саны</a:t>
          </a:r>
        </a:p>
        <a:p>
          <a:pPr marL="0" lvl="0" indent="0" algn="ctr" defTabSz="622300">
            <a:lnSpc>
              <a:spcPct val="100000"/>
            </a:lnSpc>
            <a:spcBef>
              <a:spcPct val="0"/>
            </a:spcBef>
            <a:spcAft>
              <a:spcPts val="0"/>
            </a:spcAft>
            <a:buNone/>
          </a:pPr>
          <a:r>
            <a:rPr lang="kk-KZ" sz="1400" i="0" kern="1200" dirty="0">
              <a:solidFill>
                <a:schemeClr val="tx1"/>
              </a:solidFill>
              <a:latin typeface="Times New Roman" panose="02020603050405020304" pitchFamily="18" charset="0"/>
              <a:cs typeface="Times New Roman" panose="02020603050405020304" pitchFamily="18" charset="0"/>
            </a:rPr>
            <a:t>өндірістік тапсырманы орындау үшін жұмысқа келген тізімдік құрам жұмысшыларының есептік саны, іс сапардағы жұмысшылар да келу тізіміне қосылады</a:t>
          </a:r>
          <a:endParaRPr lang="ru-KZ" sz="1400" i="0" kern="1200" dirty="0">
            <a:solidFill>
              <a:schemeClr val="tx1"/>
            </a:solidFill>
            <a:latin typeface="Times New Roman" panose="02020603050405020304" pitchFamily="18" charset="0"/>
            <a:cs typeface="Times New Roman" panose="02020603050405020304" pitchFamily="18" charset="0"/>
          </a:endParaRPr>
        </a:p>
      </dsp:txBody>
      <dsp:txXfrm>
        <a:off x="2529991" y="2578347"/>
        <a:ext cx="3110839" cy="1223821"/>
      </dsp:txXfrm>
    </dsp:sp>
    <dsp:sp modelId="{613306CE-7861-4747-8DAF-5BB9A10A2189}">
      <dsp:nvSpPr>
        <dsp:cNvPr id="0" name=""/>
        <dsp:cNvSpPr/>
      </dsp:nvSpPr>
      <dsp:spPr>
        <a:xfrm>
          <a:off x="2529991" y="4039275"/>
          <a:ext cx="3110839" cy="9484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kk-KZ" sz="1400" b="1" i="0" kern="1200" dirty="0">
              <a:solidFill>
                <a:schemeClr val="tx1"/>
              </a:solidFill>
              <a:latin typeface="Times New Roman" panose="02020603050405020304" pitchFamily="18" charset="0"/>
              <a:cs typeface="Times New Roman" panose="02020603050405020304" pitchFamily="18" charset="0"/>
            </a:rPr>
            <a:t>Орташа тізімдік саны</a:t>
          </a:r>
        </a:p>
        <a:p>
          <a:pPr marL="0" lvl="0" indent="0" algn="ctr" defTabSz="622300">
            <a:lnSpc>
              <a:spcPct val="100000"/>
            </a:lnSpc>
            <a:spcBef>
              <a:spcPct val="0"/>
            </a:spcBef>
            <a:spcAft>
              <a:spcPts val="0"/>
            </a:spcAft>
            <a:buNone/>
          </a:pPr>
          <a:r>
            <a:rPr lang="kk-KZ" sz="1400" i="0" kern="1200" dirty="0">
              <a:solidFill>
                <a:schemeClr val="tx1"/>
              </a:solidFill>
              <a:latin typeface="Times New Roman" panose="02020603050405020304" pitchFamily="18" charset="0"/>
              <a:cs typeface="Times New Roman" panose="02020603050405020304" pitchFamily="18" charset="0"/>
            </a:rPr>
            <a:t>жұмысшылардың белгілі бір уақыт кезеңіндегі орташа саны</a:t>
          </a:r>
          <a:endParaRPr lang="ru-KZ" sz="1400" i="0" kern="1200" dirty="0">
            <a:solidFill>
              <a:schemeClr val="tx1"/>
            </a:solidFill>
            <a:latin typeface="Times New Roman" panose="02020603050405020304" pitchFamily="18" charset="0"/>
            <a:cs typeface="Times New Roman" panose="02020603050405020304" pitchFamily="18" charset="0"/>
          </a:endParaRPr>
        </a:p>
      </dsp:txBody>
      <dsp:txXfrm>
        <a:off x="2529991" y="4039275"/>
        <a:ext cx="3110839" cy="9484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1A236-8A4C-4DB4-A0D0-C3D8D421C8AE}">
      <dsp:nvSpPr>
        <dsp:cNvPr id="0" name=""/>
        <dsp:cNvSpPr/>
      </dsp:nvSpPr>
      <dsp:spPr>
        <a:xfrm>
          <a:off x="4936435" y="2052037"/>
          <a:ext cx="2482710" cy="861767"/>
        </a:xfrm>
        <a:custGeom>
          <a:avLst/>
          <a:gdLst/>
          <a:ahLst/>
          <a:cxnLst/>
          <a:rect l="0" t="0" r="0" b="0"/>
          <a:pathLst>
            <a:path>
              <a:moveTo>
                <a:pt x="0" y="0"/>
              </a:moveTo>
              <a:lnTo>
                <a:pt x="0" y="430883"/>
              </a:lnTo>
              <a:lnTo>
                <a:pt x="2482710" y="430883"/>
              </a:lnTo>
              <a:lnTo>
                <a:pt x="2482710" y="86176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88B9B0-2636-4F30-8248-97D3FFA75E67}">
      <dsp:nvSpPr>
        <dsp:cNvPr id="0" name=""/>
        <dsp:cNvSpPr/>
      </dsp:nvSpPr>
      <dsp:spPr>
        <a:xfrm>
          <a:off x="2453725" y="2052037"/>
          <a:ext cx="2482710" cy="861767"/>
        </a:xfrm>
        <a:custGeom>
          <a:avLst/>
          <a:gdLst/>
          <a:ahLst/>
          <a:cxnLst/>
          <a:rect l="0" t="0" r="0" b="0"/>
          <a:pathLst>
            <a:path>
              <a:moveTo>
                <a:pt x="2482710" y="0"/>
              </a:moveTo>
              <a:lnTo>
                <a:pt x="2482710" y="430883"/>
              </a:lnTo>
              <a:lnTo>
                <a:pt x="0" y="430883"/>
              </a:lnTo>
              <a:lnTo>
                <a:pt x="0" y="86176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2AA6E7-7E7B-4DB6-88A5-86985A657AD3}">
      <dsp:nvSpPr>
        <dsp:cNvPr id="0" name=""/>
        <dsp:cNvSpPr/>
      </dsp:nvSpPr>
      <dsp:spPr>
        <a:xfrm>
          <a:off x="2884608" y="211"/>
          <a:ext cx="4103653" cy="20518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tx1"/>
              </a:solidFill>
              <a:latin typeface="Times New Roman" panose="02020603050405020304" pitchFamily="18" charset="0"/>
              <a:cs typeface="Times New Roman" panose="02020603050405020304" pitchFamily="18" charset="0"/>
            </a:rPr>
            <a:t>Кәсіпорынның  еңбек әлеуетін пайдалану әдістері</a:t>
          </a:r>
          <a:endParaRPr lang="ru-KZ" sz="3900" kern="1200" dirty="0">
            <a:solidFill>
              <a:schemeClr val="tx1"/>
            </a:solidFill>
            <a:latin typeface="Times New Roman" panose="02020603050405020304" pitchFamily="18" charset="0"/>
            <a:cs typeface="Times New Roman" panose="02020603050405020304" pitchFamily="18" charset="0"/>
          </a:endParaRPr>
        </a:p>
      </dsp:txBody>
      <dsp:txXfrm>
        <a:off x="2884608" y="211"/>
        <a:ext cx="4103653" cy="2051826"/>
      </dsp:txXfrm>
    </dsp:sp>
    <dsp:sp modelId="{33D27AD6-703C-44AD-A544-949A7A7E25A1}">
      <dsp:nvSpPr>
        <dsp:cNvPr id="0" name=""/>
        <dsp:cNvSpPr/>
      </dsp:nvSpPr>
      <dsp:spPr>
        <a:xfrm>
          <a:off x="401898" y="2913805"/>
          <a:ext cx="4103653" cy="20518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kk-KZ" sz="3900" kern="1200">
              <a:solidFill>
                <a:schemeClr val="tx1"/>
              </a:solidFill>
              <a:latin typeface="Times New Roman" panose="02020603050405020304" pitchFamily="18" charset="0"/>
              <a:cs typeface="Times New Roman" panose="02020603050405020304" pitchFamily="18" charset="0"/>
            </a:rPr>
            <a:t>интенсивті </a:t>
          </a:r>
          <a:endParaRPr lang="ru-KZ" sz="3900" kern="1200">
            <a:solidFill>
              <a:schemeClr val="tx1"/>
            </a:solidFill>
            <a:latin typeface="Times New Roman" panose="02020603050405020304" pitchFamily="18" charset="0"/>
            <a:cs typeface="Times New Roman" panose="02020603050405020304" pitchFamily="18" charset="0"/>
          </a:endParaRPr>
        </a:p>
      </dsp:txBody>
      <dsp:txXfrm>
        <a:off x="401898" y="2913805"/>
        <a:ext cx="4103653" cy="2051826"/>
      </dsp:txXfrm>
    </dsp:sp>
    <dsp:sp modelId="{1C5203A8-53C2-47B3-B3FA-E9339CC1B4F6}">
      <dsp:nvSpPr>
        <dsp:cNvPr id="0" name=""/>
        <dsp:cNvSpPr/>
      </dsp:nvSpPr>
      <dsp:spPr>
        <a:xfrm>
          <a:off x="5367319" y="2913805"/>
          <a:ext cx="4103653" cy="205182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tx1"/>
              </a:solidFill>
              <a:latin typeface="Times New Roman" panose="02020603050405020304" pitchFamily="18" charset="0"/>
              <a:cs typeface="Times New Roman" panose="02020603050405020304" pitchFamily="18" charset="0"/>
            </a:rPr>
            <a:t>экстенсивті</a:t>
          </a:r>
          <a:endParaRPr lang="ru-KZ" sz="3900" kern="1200" dirty="0">
            <a:solidFill>
              <a:schemeClr val="tx1"/>
            </a:solidFill>
            <a:latin typeface="Times New Roman" panose="02020603050405020304" pitchFamily="18" charset="0"/>
            <a:cs typeface="Times New Roman" panose="02020603050405020304" pitchFamily="18" charset="0"/>
          </a:endParaRPr>
        </a:p>
      </dsp:txBody>
      <dsp:txXfrm>
        <a:off x="5367319" y="2913805"/>
        <a:ext cx="4103653" cy="205182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01163-C75F-429D-92BD-91D01DE83214}">
      <dsp:nvSpPr>
        <dsp:cNvPr id="0" name=""/>
        <dsp:cNvSpPr/>
      </dsp:nvSpPr>
      <dsp:spPr>
        <a:xfrm>
          <a:off x="5039191" y="2184981"/>
          <a:ext cx="3389807" cy="595876"/>
        </a:xfrm>
        <a:custGeom>
          <a:avLst/>
          <a:gdLst/>
          <a:ahLst/>
          <a:cxnLst/>
          <a:rect l="0" t="0" r="0" b="0"/>
          <a:pathLst>
            <a:path>
              <a:moveTo>
                <a:pt x="0" y="0"/>
              </a:moveTo>
              <a:lnTo>
                <a:pt x="0" y="292802"/>
              </a:lnTo>
              <a:lnTo>
                <a:pt x="3389807" y="292802"/>
              </a:lnTo>
              <a:lnTo>
                <a:pt x="3389807" y="5958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1AAF6C-57EF-492F-A710-2B0444932868}">
      <dsp:nvSpPr>
        <dsp:cNvPr id="0" name=""/>
        <dsp:cNvSpPr/>
      </dsp:nvSpPr>
      <dsp:spPr>
        <a:xfrm>
          <a:off x="4936435" y="2184981"/>
          <a:ext cx="102756" cy="595876"/>
        </a:xfrm>
        <a:custGeom>
          <a:avLst/>
          <a:gdLst/>
          <a:ahLst/>
          <a:cxnLst/>
          <a:rect l="0" t="0" r="0" b="0"/>
          <a:pathLst>
            <a:path>
              <a:moveTo>
                <a:pt x="102756" y="0"/>
              </a:moveTo>
              <a:lnTo>
                <a:pt x="102756" y="292802"/>
              </a:lnTo>
              <a:lnTo>
                <a:pt x="0" y="292802"/>
              </a:lnTo>
              <a:lnTo>
                <a:pt x="0" y="5958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08E287-5A7B-45FB-BBFD-19B2EF3831F0}">
      <dsp:nvSpPr>
        <dsp:cNvPr id="0" name=""/>
        <dsp:cNvSpPr/>
      </dsp:nvSpPr>
      <dsp:spPr>
        <a:xfrm>
          <a:off x="1443871" y="2184981"/>
          <a:ext cx="3595320" cy="595876"/>
        </a:xfrm>
        <a:custGeom>
          <a:avLst/>
          <a:gdLst/>
          <a:ahLst/>
          <a:cxnLst/>
          <a:rect l="0" t="0" r="0" b="0"/>
          <a:pathLst>
            <a:path>
              <a:moveTo>
                <a:pt x="3595320" y="0"/>
              </a:moveTo>
              <a:lnTo>
                <a:pt x="3595320" y="292802"/>
              </a:lnTo>
              <a:lnTo>
                <a:pt x="0" y="292802"/>
              </a:lnTo>
              <a:lnTo>
                <a:pt x="0" y="5958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802A83-C2BA-46BE-AAD1-6D261927F1BF}">
      <dsp:nvSpPr>
        <dsp:cNvPr id="0" name=""/>
        <dsp:cNvSpPr/>
      </dsp:nvSpPr>
      <dsp:spPr>
        <a:xfrm>
          <a:off x="4317587" y="741773"/>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CB258E-7E69-4DF9-AA70-8A90A792F5A7}">
      <dsp:nvSpPr>
        <dsp:cNvPr id="0" name=""/>
        <dsp:cNvSpPr/>
      </dsp:nvSpPr>
      <dsp:spPr>
        <a:xfrm>
          <a:off x="4317587" y="741773"/>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A03152-E29D-403D-8D75-5C787CA5B70F}">
      <dsp:nvSpPr>
        <dsp:cNvPr id="0" name=""/>
        <dsp:cNvSpPr/>
      </dsp:nvSpPr>
      <dsp:spPr>
        <a:xfrm>
          <a:off x="3595983" y="1001550"/>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b="1" kern="1200" dirty="0">
              <a:solidFill>
                <a:schemeClr val="tx1"/>
              </a:solidFill>
              <a:latin typeface="Times New Roman" panose="02020603050405020304" pitchFamily="18" charset="0"/>
              <a:cs typeface="Times New Roman" panose="02020603050405020304" pitchFamily="18" charset="0"/>
            </a:rPr>
            <a:t>Персоналды басқару әдістері  </a:t>
          </a:r>
          <a:r>
            <a:rPr lang="kk-KZ" sz="1400" kern="1200" dirty="0">
              <a:solidFill>
                <a:schemeClr val="tx1"/>
              </a:solidFill>
              <a:latin typeface="Times New Roman" panose="02020603050405020304" pitchFamily="18" charset="0"/>
              <a:cs typeface="Times New Roman" panose="02020603050405020304" pitchFamily="18" charset="0"/>
            </a:rPr>
            <a:t>ұйымның жұмыс істеу процесінде олардың қызметін үйлестіруді жүзеге асыру мақсатында ұжымдарға және жекелеген қызметкерлерге әсер ету тәсілдері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3595983" y="1001550"/>
        <a:ext cx="2886416" cy="923653"/>
      </dsp:txXfrm>
    </dsp:sp>
    <dsp:sp modelId="{BBAE29D2-4993-4C28-BA3C-7CCAA0617319}">
      <dsp:nvSpPr>
        <dsp:cNvPr id="0" name=""/>
        <dsp:cNvSpPr/>
      </dsp:nvSpPr>
      <dsp:spPr>
        <a:xfrm>
          <a:off x="722267" y="2780858"/>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7260CA-610A-4C79-BC87-3691D626EBD2}">
      <dsp:nvSpPr>
        <dsp:cNvPr id="0" name=""/>
        <dsp:cNvSpPr/>
      </dsp:nvSpPr>
      <dsp:spPr>
        <a:xfrm>
          <a:off x="722267" y="2780858"/>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C5B2AE-ADBB-4057-9462-9F85214BB543}">
      <dsp:nvSpPr>
        <dsp:cNvPr id="0" name=""/>
        <dsp:cNvSpPr/>
      </dsp:nvSpPr>
      <dsp:spPr>
        <a:xfrm>
          <a:off x="662" y="3040635"/>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әкімшілік</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662" y="3040635"/>
        <a:ext cx="2886416" cy="923653"/>
      </dsp:txXfrm>
    </dsp:sp>
    <dsp:sp modelId="{D05EC4DE-FBE4-47B8-810C-291B37E4E684}">
      <dsp:nvSpPr>
        <dsp:cNvPr id="0" name=""/>
        <dsp:cNvSpPr/>
      </dsp:nvSpPr>
      <dsp:spPr>
        <a:xfrm>
          <a:off x="4214831" y="2780858"/>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F349F0-9989-4EF2-95ED-E22963FC4A44}">
      <dsp:nvSpPr>
        <dsp:cNvPr id="0" name=""/>
        <dsp:cNvSpPr/>
      </dsp:nvSpPr>
      <dsp:spPr>
        <a:xfrm>
          <a:off x="4214831" y="2780858"/>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E4DC7D-3BF0-413F-89BC-4B108E878A7C}">
      <dsp:nvSpPr>
        <dsp:cNvPr id="0" name=""/>
        <dsp:cNvSpPr/>
      </dsp:nvSpPr>
      <dsp:spPr>
        <a:xfrm>
          <a:off x="3493227" y="3040635"/>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экономикалық</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3493227" y="3040635"/>
        <a:ext cx="2886416" cy="923653"/>
      </dsp:txXfrm>
    </dsp:sp>
    <dsp:sp modelId="{E27A984C-D34E-4F44-A146-DF54E5F52302}">
      <dsp:nvSpPr>
        <dsp:cNvPr id="0" name=""/>
        <dsp:cNvSpPr/>
      </dsp:nvSpPr>
      <dsp:spPr>
        <a:xfrm>
          <a:off x="7707395" y="2780858"/>
          <a:ext cx="1443208" cy="1443208"/>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5577DF-F323-471A-8B4A-F6740E3D6A1D}">
      <dsp:nvSpPr>
        <dsp:cNvPr id="0" name=""/>
        <dsp:cNvSpPr/>
      </dsp:nvSpPr>
      <dsp:spPr>
        <a:xfrm>
          <a:off x="7707395" y="2780858"/>
          <a:ext cx="1443208" cy="1443208"/>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047F1F-6D59-4BA7-B566-19039D2726F4}">
      <dsp:nvSpPr>
        <dsp:cNvPr id="0" name=""/>
        <dsp:cNvSpPr/>
      </dsp:nvSpPr>
      <dsp:spPr>
        <a:xfrm>
          <a:off x="6985791" y="3040635"/>
          <a:ext cx="2886416" cy="923653"/>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әлеуметтік-психологиялық.</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6985791" y="3040635"/>
        <a:ext cx="2886416" cy="92365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97390-1F0E-4336-8C87-550CCCF3B4AF}">
      <dsp:nvSpPr>
        <dsp:cNvPr id="0" name=""/>
        <dsp:cNvSpPr/>
      </dsp:nvSpPr>
      <dsp:spPr>
        <a:xfrm>
          <a:off x="5286434" y="1566568"/>
          <a:ext cx="2892986" cy="1004177"/>
        </a:xfrm>
        <a:custGeom>
          <a:avLst/>
          <a:gdLst/>
          <a:ahLst/>
          <a:cxnLst/>
          <a:rect l="0" t="0" r="0" b="0"/>
          <a:pathLst>
            <a:path>
              <a:moveTo>
                <a:pt x="0" y="0"/>
              </a:moveTo>
              <a:lnTo>
                <a:pt x="0" y="502088"/>
              </a:lnTo>
              <a:lnTo>
                <a:pt x="2892986" y="502088"/>
              </a:lnTo>
              <a:lnTo>
                <a:pt x="2892986" y="100417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B79F8E-22C1-4CAD-B55B-AB9FCDF7E28D}">
      <dsp:nvSpPr>
        <dsp:cNvPr id="0" name=""/>
        <dsp:cNvSpPr/>
      </dsp:nvSpPr>
      <dsp:spPr>
        <a:xfrm>
          <a:off x="2393447" y="1566568"/>
          <a:ext cx="2892986" cy="1004177"/>
        </a:xfrm>
        <a:custGeom>
          <a:avLst/>
          <a:gdLst/>
          <a:ahLst/>
          <a:cxnLst/>
          <a:rect l="0" t="0" r="0" b="0"/>
          <a:pathLst>
            <a:path>
              <a:moveTo>
                <a:pt x="2892986" y="0"/>
              </a:moveTo>
              <a:lnTo>
                <a:pt x="2892986" y="502088"/>
              </a:lnTo>
              <a:lnTo>
                <a:pt x="0" y="502088"/>
              </a:lnTo>
              <a:lnTo>
                <a:pt x="0" y="100417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2A6AB-4627-419C-B7EC-178D48284D97}">
      <dsp:nvSpPr>
        <dsp:cNvPr id="0" name=""/>
        <dsp:cNvSpPr/>
      </dsp:nvSpPr>
      <dsp:spPr>
        <a:xfrm>
          <a:off x="2895535" y="68336"/>
          <a:ext cx="4781796" cy="14982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kk-KZ" sz="2100" b="1" i="0" kern="1200">
              <a:solidFill>
                <a:schemeClr val="tx1"/>
              </a:solidFill>
              <a:latin typeface="Times New Roman" panose="02020603050405020304" pitchFamily="18" charset="0"/>
              <a:cs typeface="Times New Roman" panose="02020603050405020304" pitchFamily="18" charset="0"/>
            </a:rPr>
            <a:t>Еңбек өнімділігі көрсеткіштері</a:t>
          </a:r>
          <a:endParaRPr lang="ru-KZ" sz="2100" b="1" i="0" kern="1200">
            <a:solidFill>
              <a:schemeClr val="tx1"/>
            </a:solidFill>
            <a:latin typeface="Times New Roman" panose="02020603050405020304" pitchFamily="18" charset="0"/>
            <a:cs typeface="Times New Roman" panose="02020603050405020304" pitchFamily="18" charset="0"/>
          </a:endParaRPr>
        </a:p>
      </dsp:txBody>
      <dsp:txXfrm>
        <a:off x="2895535" y="68336"/>
        <a:ext cx="4781796" cy="1498232"/>
      </dsp:txXfrm>
    </dsp:sp>
    <dsp:sp modelId="{7FD56158-DDE4-4BA9-803E-02E5F90CA66B}">
      <dsp:nvSpPr>
        <dsp:cNvPr id="0" name=""/>
        <dsp:cNvSpPr/>
      </dsp:nvSpPr>
      <dsp:spPr>
        <a:xfrm>
          <a:off x="2549" y="2570745"/>
          <a:ext cx="4781796" cy="23908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kk-KZ" sz="2100" b="1" kern="1200" dirty="0">
              <a:solidFill>
                <a:schemeClr val="tx1"/>
              </a:solidFill>
              <a:latin typeface="Times New Roman" panose="02020603050405020304" pitchFamily="18" charset="0"/>
              <a:cs typeface="Times New Roman" panose="02020603050405020304" pitchFamily="18" charset="0"/>
            </a:rPr>
            <a:t>жұмыс уақыты бірлігіне шаққандағы өнім шығару көлемі</a:t>
          </a:r>
        </a:p>
        <a:p>
          <a:pPr marL="0" lvl="0" indent="0" algn="ctr" defTabSz="93345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жұмыс уақытының бір бірлігінде өндірілген немесе орташа тізімдік бір жұмысшыға шаққандағы немесе белгілі бір кезеңде (сағат, ауысым,  ай, квартал, жыл) бір жұмысшыға шаққандағы өнім көлемі.</a:t>
          </a:r>
          <a:endParaRPr lang="ru-KZ" sz="2100" kern="1200" dirty="0">
            <a:solidFill>
              <a:schemeClr val="tx1"/>
            </a:solidFill>
            <a:latin typeface="Times New Roman" panose="02020603050405020304" pitchFamily="18" charset="0"/>
            <a:cs typeface="Times New Roman" panose="02020603050405020304" pitchFamily="18" charset="0"/>
          </a:endParaRPr>
        </a:p>
      </dsp:txBody>
      <dsp:txXfrm>
        <a:off x="2549" y="2570745"/>
        <a:ext cx="4781796" cy="2390898"/>
      </dsp:txXfrm>
    </dsp:sp>
    <dsp:sp modelId="{D84D2C63-71D1-4C77-B7E4-B16242FCEAD5}">
      <dsp:nvSpPr>
        <dsp:cNvPr id="0" name=""/>
        <dsp:cNvSpPr/>
      </dsp:nvSpPr>
      <dsp:spPr>
        <a:xfrm>
          <a:off x="5788522" y="2570745"/>
          <a:ext cx="4781796" cy="23908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kk-KZ" sz="2100" b="1" kern="1200" dirty="0">
              <a:solidFill>
                <a:schemeClr val="tx1"/>
              </a:solidFill>
              <a:latin typeface="Times New Roman" panose="02020603050405020304" pitchFamily="18" charset="0"/>
              <a:cs typeface="Times New Roman" panose="02020603050405020304" pitchFamily="18" charset="0"/>
            </a:rPr>
            <a:t>өнімнің еңбек сыйымдылығы</a:t>
          </a:r>
        </a:p>
        <a:p>
          <a:pPr marL="0" lvl="0" indent="0" algn="ctr" defTabSz="93345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өнімнің бір бірлігін немесе жалпы өнімді өндіруге кеткен еңбек шығындарымен сипатталады және уақыт бірлігімен өлшенеді</a:t>
          </a:r>
          <a:endParaRPr lang="ru-KZ" sz="2100" kern="1200" dirty="0">
            <a:solidFill>
              <a:schemeClr val="tx1"/>
            </a:solidFill>
            <a:latin typeface="Times New Roman" panose="02020603050405020304" pitchFamily="18" charset="0"/>
            <a:cs typeface="Times New Roman" panose="02020603050405020304" pitchFamily="18" charset="0"/>
          </a:endParaRPr>
        </a:p>
      </dsp:txBody>
      <dsp:txXfrm>
        <a:off x="5788522" y="2570745"/>
        <a:ext cx="4781796" cy="239089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A83BA-E881-45FD-9851-245224C3F61F}">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829508-219E-465F-9934-F1BD1593CFBA}">
      <dsp:nvSpPr>
        <dsp:cNvPr id="0" name=""/>
        <dsp:cNvSpPr/>
      </dsp:nvSpPr>
      <dsp:spPr>
        <a:xfrm>
          <a:off x="0" y="0"/>
          <a:ext cx="1974574" cy="5376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kk-KZ" sz="1600" b="1" kern="1200" dirty="0">
              <a:latin typeface="Times New Roman" panose="02020603050405020304" pitchFamily="18" charset="0"/>
              <a:cs typeface="Times New Roman" panose="02020603050405020304" pitchFamily="18" charset="0"/>
            </a:rPr>
            <a:t>Еңбек сыйымдылығының  түрлері</a:t>
          </a:r>
          <a:endParaRPr lang="ru-KZ" sz="1600" b="1" kern="1200" dirty="0">
            <a:latin typeface="Times New Roman" panose="02020603050405020304" pitchFamily="18" charset="0"/>
            <a:cs typeface="Times New Roman" panose="02020603050405020304" pitchFamily="18" charset="0"/>
          </a:endParaRPr>
        </a:p>
      </dsp:txBody>
      <dsp:txXfrm>
        <a:off x="0" y="0"/>
        <a:ext cx="1974574" cy="5376809"/>
      </dsp:txXfrm>
    </dsp:sp>
    <dsp:sp modelId="{5650A4A4-A4E5-401B-9CF3-690788833A06}">
      <dsp:nvSpPr>
        <dsp:cNvPr id="0" name=""/>
        <dsp:cNvSpPr/>
      </dsp:nvSpPr>
      <dsp:spPr>
        <a:xfrm>
          <a:off x="2122667" y="31800"/>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b="1" kern="1200" dirty="0">
              <a:latin typeface="Times New Roman" panose="02020603050405020304" pitchFamily="18" charset="0"/>
              <a:cs typeface="Times New Roman" panose="02020603050405020304" pitchFamily="18" charset="0"/>
            </a:rPr>
            <a:t>Еңбек шығындарын қамту дәрежесіне қарай: </a:t>
          </a:r>
          <a:endParaRPr lang="ru-KZ" sz="1700" b="1" kern="1200" dirty="0">
            <a:latin typeface="Times New Roman" panose="02020603050405020304" pitchFamily="18" charset="0"/>
            <a:cs typeface="Times New Roman" panose="02020603050405020304" pitchFamily="18" charset="0"/>
          </a:endParaRPr>
        </a:p>
      </dsp:txBody>
      <dsp:txXfrm>
        <a:off x="2122667" y="31800"/>
        <a:ext cx="7750203" cy="636001"/>
      </dsp:txXfrm>
    </dsp:sp>
    <dsp:sp modelId="{7F6BCEB5-991B-4210-8B6F-FAD9DE1D06E9}">
      <dsp:nvSpPr>
        <dsp:cNvPr id="0" name=""/>
        <dsp:cNvSpPr/>
      </dsp:nvSpPr>
      <dsp:spPr>
        <a:xfrm>
          <a:off x="1974574" y="667802"/>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639955-B5B1-433B-B9EE-477C0ACC10F0}">
      <dsp:nvSpPr>
        <dsp:cNvPr id="0" name=""/>
        <dsp:cNvSpPr/>
      </dsp:nvSpPr>
      <dsp:spPr>
        <a:xfrm>
          <a:off x="2122667" y="699602"/>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технологиялық еңбек сыйымдылығы</a:t>
          </a:r>
          <a:r>
            <a:rPr lang="kk-KZ" sz="1700" kern="1200">
              <a:latin typeface="Times New Roman" panose="02020603050405020304" pitchFamily="18" charset="0"/>
              <a:cs typeface="Times New Roman" panose="02020603050405020304" pitchFamily="18" charset="0"/>
            </a:rPr>
            <a:t> негізгі технологиялық үдерістерді орындайтын негізгі өндірістік жұмыскерлердің еңбек шығындарын қамтиды; </a:t>
          </a:r>
          <a:endParaRPr lang="ru-KZ" sz="1700" kern="1200">
            <a:latin typeface="Times New Roman" panose="02020603050405020304" pitchFamily="18" charset="0"/>
            <a:cs typeface="Times New Roman" panose="02020603050405020304" pitchFamily="18" charset="0"/>
          </a:endParaRPr>
        </a:p>
      </dsp:txBody>
      <dsp:txXfrm>
        <a:off x="2122667" y="699602"/>
        <a:ext cx="7750203" cy="636001"/>
      </dsp:txXfrm>
    </dsp:sp>
    <dsp:sp modelId="{38A8D43E-87FD-40F4-9EE5-EC14E24844D3}">
      <dsp:nvSpPr>
        <dsp:cNvPr id="0" name=""/>
        <dsp:cNvSpPr/>
      </dsp:nvSpPr>
      <dsp:spPr>
        <a:xfrm>
          <a:off x="1974574" y="1335604"/>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2149D0-ABA7-4ED2-B59F-11F4C01383BB}">
      <dsp:nvSpPr>
        <dsp:cNvPr id="0" name=""/>
        <dsp:cNvSpPr/>
      </dsp:nvSpPr>
      <dsp:spPr>
        <a:xfrm>
          <a:off x="2122667" y="1367404"/>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өндірістік еңбек сыйымдылығы</a:t>
          </a:r>
          <a:r>
            <a:rPr lang="kk-KZ" sz="1700" kern="1200">
              <a:latin typeface="Times New Roman" panose="02020603050405020304" pitchFamily="18" charset="0"/>
              <a:cs typeface="Times New Roman" panose="02020603050405020304" pitchFamily="18" charset="0"/>
            </a:rPr>
            <a:t> өнімді дайындауға қатысатын барлық жұмыскерлердің еңбек шығындарын қамтиды; </a:t>
          </a:r>
          <a:endParaRPr lang="ru-KZ" sz="1700" kern="1200">
            <a:latin typeface="Times New Roman" panose="02020603050405020304" pitchFamily="18" charset="0"/>
            <a:cs typeface="Times New Roman" panose="02020603050405020304" pitchFamily="18" charset="0"/>
          </a:endParaRPr>
        </a:p>
      </dsp:txBody>
      <dsp:txXfrm>
        <a:off x="2122667" y="1367404"/>
        <a:ext cx="7750203" cy="636001"/>
      </dsp:txXfrm>
    </dsp:sp>
    <dsp:sp modelId="{F5842635-2A20-4D9B-9B16-EA9A15E50691}">
      <dsp:nvSpPr>
        <dsp:cNvPr id="0" name=""/>
        <dsp:cNvSpPr/>
      </dsp:nvSpPr>
      <dsp:spPr>
        <a:xfrm>
          <a:off x="1974574" y="200340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2F6D41-6442-4B54-853F-699832B1A92D}">
      <dsp:nvSpPr>
        <dsp:cNvPr id="0" name=""/>
        <dsp:cNvSpPr/>
      </dsp:nvSpPr>
      <dsp:spPr>
        <a:xfrm>
          <a:off x="2122667" y="2035206"/>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толық еңбек сыйымдылығы</a:t>
          </a:r>
          <a:r>
            <a:rPr lang="kk-KZ" sz="1700" kern="1200">
              <a:latin typeface="Times New Roman" panose="02020603050405020304" pitchFamily="18" charset="0"/>
              <a:cs typeface="Times New Roman" panose="02020603050405020304" pitchFamily="18" charset="0"/>
            </a:rPr>
            <a:t> барлық өнеркәсіптік-өндірістік персоналдың еңбек шығындарын қамтиды.</a:t>
          </a:r>
          <a:endParaRPr lang="ru-KZ" sz="1700" kern="1200">
            <a:latin typeface="Times New Roman" panose="02020603050405020304" pitchFamily="18" charset="0"/>
            <a:cs typeface="Times New Roman" panose="02020603050405020304" pitchFamily="18" charset="0"/>
          </a:endParaRPr>
        </a:p>
      </dsp:txBody>
      <dsp:txXfrm>
        <a:off x="2122667" y="2035206"/>
        <a:ext cx="7750203" cy="636001"/>
      </dsp:txXfrm>
    </dsp:sp>
    <dsp:sp modelId="{E68D8BF5-ECE3-4FD8-8F81-6E08BCF6F32E}">
      <dsp:nvSpPr>
        <dsp:cNvPr id="0" name=""/>
        <dsp:cNvSpPr/>
      </dsp:nvSpPr>
      <dsp:spPr>
        <a:xfrm>
          <a:off x="1974574" y="2671208"/>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2AC141-866B-4ED5-8F5E-95FCDE283F96}">
      <dsp:nvSpPr>
        <dsp:cNvPr id="0" name=""/>
        <dsp:cNvSpPr/>
      </dsp:nvSpPr>
      <dsp:spPr>
        <a:xfrm>
          <a:off x="2122667" y="2703008"/>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b="1" kern="1200" dirty="0">
              <a:latin typeface="Times New Roman" panose="02020603050405020304" pitchFamily="18" charset="0"/>
              <a:cs typeface="Times New Roman" panose="02020603050405020304" pitchFamily="18" charset="0"/>
            </a:rPr>
            <a:t>Еңбек шығындарын есепке алу әдісі бойынша: </a:t>
          </a:r>
          <a:endParaRPr lang="ru-KZ" sz="1700" b="1" kern="1200" dirty="0">
            <a:latin typeface="Times New Roman" panose="02020603050405020304" pitchFamily="18" charset="0"/>
            <a:cs typeface="Times New Roman" panose="02020603050405020304" pitchFamily="18" charset="0"/>
          </a:endParaRPr>
        </a:p>
      </dsp:txBody>
      <dsp:txXfrm>
        <a:off x="2122667" y="2703008"/>
        <a:ext cx="7750203" cy="636001"/>
      </dsp:txXfrm>
    </dsp:sp>
    <dsp:sp modelId="{38433269-716B-43A4-AEAC-CBD0F41E5ED8}">
      <dsp:nvSpPr>
        <dsp:cNvPr id="0" name=""/>
        <dsp:cNvSpPr/>
      </dsp:nvSpPr>
      <dsp:spPr>
        <a:xfrm>
          <a:off x="1974574" y="3339010"/>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B26F7E-C9CF-4D5A-AEDB-AE0C4AC8E554}">
      <dsp:nvSpPr>
        <dsp:cNvPr id="0" name=""/>
        <dsp:cNvSpPr/>
      </dsp:nvSpPr>
      <dsp:spPr>
        <a:xfrm>
          <a:off x="2122667" y="3370810"/>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нормативті еңбек сыйымдылығы</a:t>
          </a:r>
          <a:r>
            <a:rPr lang="kk-KZ" sz="1700" kern="1200">
              <a:latin typeface="Times New Roman" panose="02020603050405020304" pitchFamily="18" charset="0"/>
              <a:cs typeface="Times New Roman" panose="02020603050405020304" pitchFamily="18" charset="0"/>
            </a:rPr>
            <a:t> еңбек шығындарының нормативтері негізінде анықталады; </a:t>
          </a:r>
          <a:endParaRPr lang="ru-KZ" sz="1700" kern="1200">
            <a:latin typeface="Times New Roman" panose="02020603050405020304" pitchFamily="18" charset="0"/>
            <a:cs typeface="Times New Roman" panose="02020603050405020304" pitchFamily="18" charset="0"/>
          </a:endParaRPr>
        </a:p>
      </dsp:txBody>
      <dsp:txXfrm>
        <a:off x="2122667" y="3370810"/>
        <a:ext cx="7750203" cy="636001"/>
      </dsp:txXfrm>
    </dsp:sp>
    <dsp:sp modelId="{2C4AD224-2E64-455C-B664-C386E3E7A895}">
      <dsp:nvSpPr>
        <dsp:cNvPr id="0" name=""/>
        <dsp:cNvSpPr/>
      </dsp:nvSpPr>
      <dsp:spPr>
        <a:xfrm>
          <a:off x="1974574" y="4006812"/>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37F669-697A-4548-B856-515D362B8B8D}">
      <dsp:nvSpPr>
        <dsp:cNvPr id="0" name=""/>
        <dsp:cNvSpPr/>
      </dsp:nvSpPr>
      <dsp:spPr>
        <a:xfrm>
          <a:off x="2122667" y="4038612"/>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жоспарлы еңбек сыйымдылығы</a:t>
          </a:r>
          <a:r>
            <a:rPr lang="kk-KZ" sz="1700" kern="1200">
              <a:latin typeface="Times New Roman" panose="02020603050405020304" pitchFamily="18" charset="0"/>
              <a:cs typeface="Times New Roman" panose="02020603050405020304" pitchFamily="18" charset="0"/>
            </a:rPr>
            <a:t> еңбек шығындары мен еңбек сыйымдылығын төмендету бойынша іс-шараларды ескеру арқылы анықталады; </a:t>
          </a:r>
          <a:endParaRPr lang="ru-KZ" sz="1700" kern="1200">
            <a:latin typeface="Times New Roman" panose="02020603050405020304" pitchFamily="18" charset="0"/>
            <a:cs typeface="Times New Roman" panose="02020603050405020304" pitchFamily="18" charset="0"/>
          </a:endParaRPr>
        </a:p>
      </dsp:txBody>
      <dsp:txXfrm>
        <a:off x="2122667" y="4038612"/>
        <a:ext cx="7750203" cy="636001"/>
      </dsp:txXfrm>
    </dsp:sp>
    <dsp:sp modelId="{B68628B5-52DF-4073-9907-3C47E2358398}">
      <dsp:nvSpPr>
        <dsp:cNvPr id="0" name=""/>
        <dsp:cNvSpPr/>
      </dsp:nvSpPr>
      <dsp:spPr>
        <a:xfrm>
          <a:off x="1974574" y="4674614"/>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03FEAB-32E6-45E1-83E3-FD95356064C0}">
      <dsp:nvSpPr>
        <dsp:cNvPr id="0" name=""/>
        <dsp:cNvSpPr/>
      </dsp:nvSpPr>
      <dsp:spPr>
        <a:xfrm>
          <a:off x="2122667" y="4706414"/>
          <a:ext cx="7750203" cy="63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i="1" kern="1200">
              <a:latin typeface="Times New Roman" panose="02020603050405020304" pitchFamily="18" charset="0"/>
              <a:cs typeface="Times New Roman" panose="02020603050405020304" pitchFamily="18" charset="0"/>
            </a:rPr>
            <a:t>нақты еңбек сыйымдылығы</a:t>
          </a:r>
          <a:r>
            <a:rPr lang="kk-KZ" sz="1700" kern="1200">
              <a:latin typeface="Times New Roman" panose="02020603050405020304" pitchFamily="18" charset="0"/>
              <a:cs typeface="Times New Roman" panose="02020603050405020304" pitchFamily="18" charset="0"/>
            </a:rPr>
            <a:t> нақты жасалған еңбек шығындары арқылы анықталады.</a:t>
          </a:r>
          <a:endParaRPr lang="ru-KZ" sz="1700" kern="1200">
            <a:latin typeface="Times New Roman" panose="02020603050405020304" pitchFamily="18" charset="0"/>
            <a:cs typeface="Times New Roman" panose="02020603050405020304" pitchFamily="18" charset="0"/>
          </a:endParaRPr>
        </a:p>
      </dsp:txBody>
      <dsp:txXfrm>
        <a:off x="2122667" y="4706414"/>
        <a:ext cx="7750203" cy="636001"/>
      </dsp:txXfrm>
    </dsp:sp>
    <dsp:sp modelId="{BB777F1D-6814-40E5-9903-C67DE3301E71}">
      <dsp:nvSpPr>
        <dsp:cNvPr id="0" name=""/>
        <dsp:cNvSpPr/>
      </dsp:nvSpPr>
      <dsp:spPr>
        <a:xfrm>
          <a:off x="1974574" y="534241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09561-2BB3-40F0-BC6F-D1F0F6715A74}">
      <dsp:nvSpPr>
        <dsp:cNvPr id="0" name=""/>
        <dsp:cNvSpPr/>
      </dsp:nvSpPr>
      <dsp:spPr>
        <a:xfrm>
          <a:off x="2399934" y="2669396"/>
          <a:ext cx="582978" cy="2221717"/>
        </a:xfrm>
        <a:custGeom>
          <a:avLst/>
          <a:gdLst/>
          <a:ahLst/>
          <a:cxnLst/>
          <a:rect l="0" t="0" r="0" b="0"/>
          <a:pathLst>
            <a:path>
              <a:moveTo>
                <a:pt x="0" y="0"/>
              </a:moveTo>
              <a:lnTo>
                <a:pt x="291489" y="0"/>
              </a:lnTo>
              <a:lnTo>
                <a:pt x="291489" y="2221717"/>
              </a:lnTo>
              <a:lnTo>
                <a:pt x="582978" y="222171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34000" y="3722831"/>
        <a:ext cx="114846" cy="114846"/>
      </dsp:txXfrm>
    </dsp:sp>
    <dsp:sp modelId="{ECBF8C1F-4FA8-4A24-8E28-D587A22CCB54}">
      <dsp:nvSpPr>
        <dsp:cNvPr id="0" name=""/>
        <dsp:cNvSpPr/>
      </dsp:nvSpPr>
      <dsp:spPr>
        <a:xfrm>
          <a:off x="2399934" y="2669396"/>
          <a:ext cx="582978" cy="1110858"/>
        </a:xfrm>
        <a:custGeom>
          <a:avLst/>
          <a:gdLst/>
          <a:ahLst/>
          <a:cxnLst/>
          <a:rect l="0" t="0" r="0" b="0"/>
          <a:pathLst>
            <a:path>
              <a:moveTo>
                <a:pt x="0" y="0"/>
              </a:moveTo>
              <a:lnTo>
                <a:pt x="291489" y="0"/>
              </a:lnTo>
              <a:lnTo>
                <a:pt x="291489" y="1110858"/>
              </a:lnTo>
              <a:lnTo>
                <a:pt x="582978" y="11108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60060" y="3193462"/>
        <a:ext cx="62727" cy="62727"/>
      </dsp:txXfrm>
    </dsp:sp>
    <dsp:sp modelId="{9959564C-D033-4733-8D28-4CEA2B3A1E34}">
      <dsp:nvSpPr>
        <dsp:cNvPr id="0" name=""/>
        <dsp:cNvSpPr/>
      </dsp:nvSpPr>
      <dsp:spPr>
        <a:xfrm>
          <a:off x="2399934" y="2623676"/>
          <a:ext cx="582978" cy="91440"/>
        </a:xfrm>
        <a:custGeom>
          <a:avLst/>
          <a:gdLst/>
          <a:ahLst/>
          <a:cxnLst/>
          <a:rect l="0" t="0" r="0" b="0"/>
          <a:pathLst>
            <a:path>
              <a:moveTo>
                <a:pt x="0" y="45720"/>
              </a:moveTo>
              <a:lnTo>
                <a:pt x="582978" y="4572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76849" y="2654822"/>
        <a:ext cx="29148" cy="29148"/>
      </dsp:txXfrm>
    </dsp:sp>
    <dsp:sp modelId="{C6FE801D-DDF8-4C57-975E-6828D629B289}">
      <dsp:nvSpPr>
        <dsp:cNvPr id="0" name=""/>
        <dsp:cNvSpPr/>
      </dsp:nvSpPr>
      <dsp:spPr>
        <a:xfrm>
          <a:off x="2399934" y="1558537"/>
          <a:ext cx="582978" cy="1110858"/>
        </a:xfrm>
        <a:custGeom>
          <a:avLst/>
          <a:gdLst/>
          <a:ahLst/>
          <a:cxnLst/>
          <a:rect l="0" t="0" r="0" b="0"/>
          <a:pathLst>
            <a:path>
              <a:moveTo>
                <a:pt x="0" y="1110858"/>
              </a:moveTo>
              <a:lnTo>
                <a:pt x="291489" y="1110858"/>
              </a:lnTo>
              <a:lnTo>
                <a:pt x="291489" y="0"/>
              </a:lnTo>
              <a:lnTo>
                <a:pt x="582978"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60060" y="2082603"/>
        <a:ext cx="62727" cy="62727"/>
      </dsp:txXfrm>
    </dsp:sp>
    <dsp:sp modelId="{08DC3E64-F26D-4A32-8033-21FA361D8E19}">
      <dsp:nvSpPr>
        <dsp:cNvPr id="0" name=""/>
        <dsp:cNvSpPr/>
      </dsp:nvSpPr>
      <dsp:spPr>
        <a:xfrm>
          <a:off x="2399934" y="447679"/>
          <a:ext cx="582978" cy="2221717"/>
        </a:xfrm>
        <a:custGeom>
          <a:avLst/>
          <a:gdLst/>
          <a:ahLst/>
          <a:cxnLst/>
          <a:rect l="0" t="0" r="0" b="0"/>
          <a:pathLst>
            <a:path>
              <a:moveTo>
                <a:pt x="0" y="2221717"/>
              </a:moveTo>
              <a:lnTo>
                <a:pt x="291489" y="2221717"/>
              </a:lnTo>
              <a:lnTo>
                <a:pt x="291489" y="0"/>
              </a:lnTo>
              <a:lnTo>
                <a:pt x="582978"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ru-KZ" sz="1400" kern="1200">
            <a:solidFill>
              <a:schemeClr val="tx1"/>
            </a:solidFill>
            <a:latin typeface="Times New Roman" panose="02020603050405020304" pitchFamily="18" charset="0"/>
            <a:cs typeface="Times New Roman" panose="02020603050405020304" pitchFamily="18" charset="0"/>
          </a:endParaRPr>
        </a:p>
      </dsp:txBody>
      <dsp:txXfrm>
        <a:off x="2634000" y="1501114"/>
        <a:ext cx="114846" cy="114846"/>
      </dsp:txXfrm>
    </dsp:sp>
    <dsp:sp modelId="{1658DC16-9567-41E9-8772-A53A44347DE6}">
      <dsp:nvSpPr>
        <dsp:cNvPr id="0" name=""/>
        <dsp:cNvSpPr/>
      </dsp:nvSpPr>
      <dsp:spPr>
        <a:xfrm rot="16200000">
          <a:off x="-383058" y="2225053"/>
          <a:ext cx="4677299"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b="1" kern="1200">
              <a:solidFill>
                <a:schemeClr val="tx1"/>
              </a:solidFill>
              <a:latin typeface="Times New Roman" panose="02020603050405020304" pitchFamily="18" charset="0"/>
              <a:cs typeface="Times New Roman" panose="02020603050405020304" pitchFamily="18" charset="0"/>
            </a:rPr>
            <a:t>Еңбек өнімділігін арттыру факторлары</a:t>
          </a:r>
          <a:endParaRPr lang="ru-KZ" sz="1400" b="1" kern="1200">
            <a:solidFill>
              <a:schemeClr val="tx1"/>
            </a:solidFill>
            <a:latin typeface="Times New Roman" panose="02020603050405020304" pitchFamily="18" charset="0"/>
            <a:cs typeface="Times New Roman" panose="02020603050405020304" pitchFamily="18" charset="0"/>
          </a:endParaRPr>
        </a:p>
      </dsp:txBody>
      <dsp:txXfrm>
        <a:off x="-383058" y="2225053"/>
        <a:ext cx="4677299" cy="888686"/>
      </dsp:txXfrm>
    </dsp:sp>
    <dsp:sp modelId="{1FC10CB7-E718-44D7-B75F-2A8024F39F7C}">
      <dsp:nvSpPr>
        <dsp:cNvPr id="0" name=""/>
        <dsp:cNvSpPr/>
      </dsp:nvSpPr>
      <dsp:spPr>
        <a:xfrm>
          <a:off x="2982913" y="3336"/>
          <a:ext cx="6157652"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Материалдық-техникалық факторлар: </a:t>
          </a:r>
          <a:r>
            <a:rPr lang="kk-KZ" sz="1400" kern="1200" dirty="0">
              <a:solidFill>
                <a:schemeClr val="tx1"/>
              </a:solidFill>
              <a:latin typeface="Times New Roman" panose="02020603050405020304" pitchFamily="18" charset="0"/>
              <a:cs typeface="Times New Roman" panose="02020603050405020304" pitchFamily="18" charset="0"/>
            </a:rPr>
            <a:t>қол еңбегін машиналармен, механизмдермен алмастыруды қамтамасыз ететін өндірісті механикаландыру және автоматтандыру; жаңа технологиялық үдерістерді өндіріске енгізу</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3336"/>
        <a:ext cx="6157652" cy="888686"/>
      </dsp:txXfrm>
    </dsp:sp>
    <dsp:sp modelId="{4F3B6CD9-54A8-4741-AEAC-8F56C0D84AE2}">
      <dsp:nvSpPr>
        <dsp:cNvPr id="0" name=""/>
        <dsp:cNvSpPr/>
      </dsp:nvSpPr>
      <dsp:spPr>
        <a:xfrm>
          <a:off x="2982913" y="1114194"/>
          <a:ext cx="6178523"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Ұйымдастыру факторлары:</a:t>
          </a:r>
          <a:r>
            <a:rPr lang="kk-KZ" sz="1400" kern="1200" dirty="0">
              <a:solidFill>
                <a:schemeClr val="tx1"/>
              </a:solidFill>
              <a:latin typeface="Times New Roman" panose="02020603050405020304" pitchFamily="18" charset="0"/>
              <a:cs typeface="Times New Roman" panose="02020603050405020304" pitchFamily="18" charset="0"/>
            </a:rPr>
            <a:t> еңбекті ғылыми тұрғыда ұйымдастыру, өндірісті басқару жүйесін жетілдіру, жұмыс уақытын жоғалтуға жол бермеу.  Еңбекті ұйымдастыру тұрғысынан жетілдірмесе техникалық тұрғыда қаншалықты жетілдіргенмен оң нәтиже бермейді.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1114194"/>
        <a:ext cx="6178523" cy="888686"/>
      </dsp:txXfrm>
    </dsp:sp>
    <dsp:sp modelId="{4274AD66-0F5C-4D05-B1DC-EC6006EC54B5}">
      <dsp:nvSpPr>
        <dsp:cNvPr id="0" name=""/>
        <dsp:cNvSpPr/>
      </dsp:nvSpPr>
      <dsp:spPr>
        <a:xfrm>
          <a:off x="2982913" y="2225053"/>
          <a:ext cx="6158002"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Экономикалық факторлар</a:t>
          </a:r>
          <a:r>
            <a:rPr lang="kk-KZ" sz="1400" kern="1200" dirty="0">
              <a:solidFill>
                <a:schemeClr val="tx1"/>
              </a:solidFill>
              <a:latin typeface="Times New Roman" panose="02020603050405020304" pitchFamily="18" charset="0"/>
              <a:cs typeface="Times New Roman" panose="02020603050405020304" pitchFamily="18" charset="0"/>
            </a:rPr>
            <a:t> еңбек өнімділігін ынталандыру жүйелеріне сүйенеді.</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2225053"/>
        <a:ext cx="6158002" cy="888686"/>
      </dsp:txXfrm>
    </dsp:sp>
    <dsp:sp modelId="{FB9A9E17-F888-43DD-AD54-367B1472C2C5}">
      <dsp:nvSpPr>
        <dsp:cNvPr id="0" name=""/>
        <dsp:cNvSpPr/>
      </dsp:nvSpPr>
      <dsp:spPr>
        <a:xfrm>
          <a:off x="2982913" y="3335911"/>
          <a:ext cx="6219594"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Әлеуметтік</a:t>
          </a:r>
          <a:r>
            <a:rPr lang="kk-KZ" sz="1400" kern="1200" dirty="0">
              <a:solidFill>
                <a:schemeClr val="tx1"/>
              </a:solidFill>
              <a:latin typeface="Times New Roman" panose="02020603050405020304" pitchFamily="18" charset="0"/>
              <a:cs typeface="Times New Roman" panose="02020603050405020304" pitchFamily="18" charset="0"/>
            </a:rPr>
            <a:t> </a:t>
          </a:r>
          <a:r>
            <a:rPr lang="kk-KZ" sz="1400" i="1" kern="1200" dirty="0">
              <a:solidFill>
                <a:schemeClr val="tx1"/>
              </a:solidFill>
              <a:latin typeface="Times New Roman" panose="02020603050405020304" pitchFamily="18" charset="0"/>
              <a:cs typeface="Times New Roman" panose="02020603050405020304" pitchFamily="18" charset="0"/>
            </a:rPr>
            <a:t>факторлар</a:t>
          </a:r>
          <a:r>
            <a:rPr lang="kk-KZ" sz="1400" kern="1200" dirty="0">
              <a:solidFill>
                <a:schemeClr val="tx1"/>
              </a:solidFill>
              <a:latin typeface="Times New Roman" panose="02020603050405020304" pitchFamily="18" charset="0"/>
              <a:cs typeface="Times New Roman" panose="02020603050405020304" pitchFamily="18" charset="0"/>
            </a:rPr>
            <a:t> жұмысшылардың тұрмыс деңгейлерін көтеру, еңбек жағдайларын жақсарту шараларын қамтиды.</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3335911"/>
        <a:ext cx="6219594" cy="888686"/>
      </dsp:txXfrm>
    </dsp:sp>
    <dsp:sp modelId="{3EB57C0D-4EA5-4CE6-9054-6047B6837EBD}">
      <dsp:nvSpPr>
        <dsp:cNvPr id="0" name=""/>
        <dsp:cNvSpPr/>
      </dsp:nvSpPr>
      <dsp:spPr>
        <a:xfrm>
          <a:off x="2982913" y="4446770"/>
          <a:ext cx="6239765" cy="8886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kk-KZ" sz="1400" i="1" kern="1200" dirty="0">
              <a:solidFill>
                <a:schemeClr val="tx1"/>
              </a:solidFill>
              <a:latin typeface="Times New Roman" panose="02020603050405020304" pitchFamily="18" charset="0"/>
              <a:cs typeface="Times New Roman" panose="02020603050405020304" pitchFamily="18" charset="0"/>
            </a:rPr>
            <a:t>Табиғи-климаттық факторлар</a:t>
          </a:r>
          <a:r>
            <a:rPr lang="kk-KZ" sz="1400" kern="1200" dirty="0">
              <a:solidFill>
                <a:schemeClr val="tx1"/>
              </a:solidFill>
              <a:latin typeface="Times New Roman" panose="02020603050405020304" pitchFamily="18" charset="0"/>
              <a:cs typeface="Times New Roman" panose="02020603050405020304" pitchFamily="18" charset="0"/>
            </a:rPr>
            <a:t> өндіріс үдерісіне сыртқы қоршаған орта әсерін қамтиды.</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2982913" y="4446770"/>
        <a:ext cx="6239765" cy="88868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88954-57CF-484E-B979-111D2E97F457}">
      <dsp:nvSpPr>
        <dsp:cNvPr id="0" name=""/>
        <dsp:cNvSpPr/>
      </dsp:nvSpPr>
      <dsp:spPr>
        <a:xfrm>
          <a:off x="0" y="562906"/>
          <a:ext cx="10373475" cy="907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CE74A0-B8FA-4CF9-8AC9-7D5646F5D592}">
      <dsp:nvSpPr>
        <dsp:cNvPr id="0" name=""/>
        <dsp:cNvSpPr/>
      </dsp:nvSpPr>
      <dsp:spPr>
        <a:xfrm>
          <a:off x="518673" y="31546"/>
          <a:ext cx="7261432" cy="1062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465" tIns="0" rIns="274465" bIns="0" numCol="1" spcCol="1270" anchor="ctr" anchorCtr="0">
          <a:noAutofit/>
        </a:bodyPr>
        <a:lstStyle/>
        <a:p>
          <a:pPr marL="0" lvl="0" indent="0" algn="l" defTabSz="800100">
            <a:lnSpc>
              <a:spcPct val="90000"/>
            </a:lnSpc>
            <a:spcBef>
              <a:spcPct val="0"/>
            </a:spcBef>
            <a:spcAft>
              <a:spcPct val="35000"/>
            </a:spcAft>
            <a:buNone/>
          </a:pPr>
          <a:r>
            <a:rPr lang="kk-KZ" sz="1800" b="1" i="1" kern="1200" dirty="0">
              <a:solidFill>
                <a:schemeClr val="tx1"/>
              </a:solidFill>
              <a:latin typeface="Times New Roman" panose="02020603050405020304" pitchFamily="18" charset="0"/>
              <a:cs typeface="Times New Roman" panose="02020603050405020304" pitchFamily="18" charset="0"/>
            </a:rPr>
            <a:t>Еңбек келісімшарты </a:t>
          </a:r>
          <a:r>
            <a:rPr lang="kk-KZ" sz="1800" kern="1200" dirty="0">
              <a:solidFill>
                <a:schemeClr val="tx1"/>
              </a:solidFill>
              <a:latin typeface="Times New Roman" panose="02020603050405020304" pitchFamily="18" charset="0"/>
              <a:cs typeface="Times New Roman" panose="02020603050405020304" pitchFamily="18" charset="0"/>
            </a:rPr>
            <a:t>еңбек қатынастарының туындауына негіз болады.</a:t>
          </a:r>
          <a:r>
            <a:rPr lang="kk-KZ" sz="1800" b="1" i="1" kern="1200" dirty="0">
              <a:solidFill>
                <a:schemeClr val="tx1"/>
              </a:solidFill>
              <a:latin typeface="Times New Roman" panose="02020603050405020304" pitchFamily="18" charset="0"/>
              <a:cs typeface="Times New Roman" panose="02020603050405020304" pitchFamily="18" charset="0"/>
            </a:rPr>
            <a:t>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70551" y="83424"/>
        <a:ext cx="7157676" cy="958964"/>
      </dsp:txXfrm>
    </dsp:sp>
    <dsp:sp modelId="{E5DC534A-B3C2-43BD-AFD9-6657AC216D88}">
      <dsp:nvSpPr>
        <dsp:cNvPr id="0" name=""/>
        <dsp:cNvSpPr/>
      </dsp:nvSpPr>
      <dsp:spPr>
        <a:xfrm>
          <a:off x="0" y="2206739"/>
          <a:ext cx="10373475" cy="907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CC3394-66BA-4480-BA22-7EE477A1C213}">
      <dsp:nvSpPr>
        <dsp:cNvPr id="0" name=""/>
        <dsp:cNvSpPr/>
      </dsp:nvSpPr>
      <dsp:spPr>
        <a:xfrm>
          <a:off x="518673" y="1664506"/>
          <a:ext cx="8042326" cy="1062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465" tIns="0" rIns="274465" bIns="0" numCol="1" spcCol="1270" anchor="ctr" anchorCtr="0">
          <a:noAutofit/>
        </a:bodyPr>
        <a:lstStyle/>
        <a:p>
          <a:pPr marL="0" lvl="0" indent="0" algn="l"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Оған сәйкес жұмыскер белгілі бір мамандық, біліктілік, лауазымдық қызмет бойынша ішкі еңбек тәртібіне бағына отырып, жұмысты орындауға, ал кәсіпорын оған еңбекақы төлеуге, қарастырылған еңбек жағдайларын жасауға міндеттенеді.</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70551" y="1716384"/>
        <a:ext cx="7938570" cy="958964"/>
      </dsp:txXfrm>
    </dsp:sp>
    <dsp:sp modelId="{4DC86E71-8DB3-4FE1-A0F7-7AB079DC58D8}">
      <dsp:nvSpPr>
        <dsp:cNvPr id="0" name=""/>
        <dsp:cNvSpPr/>
      </dsp:nvSpPr>
      <dsp:spPr>
        <a:xfrm>
          <a:off x="0" y="3828826"/>
          <a:ext cx="10373475" cy="907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7DD4F5-F617-4B3B-A531-D0B1072C2B10}">
      <dsp:nvSpPr>
        <dsp:cNvPr id="0" name=""/>
        <dsp:cNvSpPr/>
      </dsp:nvSpPr>
      <dsp:spPr>
        <a:xfrm>
          <a:off x="518673" y="3297466"/>
          <a:ext cx="7261432" cy="1062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465" tIns="0" rIns="274465" bIns="0" numCol="1" spcCol="1270" anchor="ctr" anchorCtr="0">
          <a:noAutofit/>
        </a:bodyPr>
        <a:lstStyle/>
        <a:p>
          <a:pPr marL="0" lvl="0" indent="0" algn="l" defTabSz="800100">
            <a:lnSpc>
              <a:spcPct val="90000"/>
            </a:lnSpc>
            <a:spcBef>
              <a:spcPct val="0"/>
            </a:spcBef>
            <a:spcAft>
              <a:spcPct val="35000"/>
            </a:spcAft>
            <a:buNone/>
          </a:pPr>
          <a:r>
            <a:rPr lang="kk-KZ" sz="1800" kern="1200" dirty="0">
              <a:solidFill>
                <a:schemeClr val="tx1"/>
              </a:solidFill>
              <a:latin typeface="Times New Roman" panose="02020603050405020304" pitchFamily="18" charset="0"/>
              <a:cs typeface="Times New Roman" panose="02020603050405020304" pitchFamily="18" charset="0"/>
            </a:rPr>
            <a:t>Ол белгісіз мерзімге, белгілі бір мерзімге (бір жылдан кем емес, бес жылдан аспайтын), нақты бір жұмысты орындау уақытына жасалуы мүмкін.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a:off x="570551" y="3349344"/>
        <a:ext cx="7157676" cy="95896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BC640-3219-490D-BFCA-A4F91C6F11D9}">
      <dsp:nvSpPr>
        <dsp:cNvPr id="0" name=""/>
        <dsp:cNvSpPr/>
      </dsp:nvSpPr>
      <dsp:spPr>
        <a:xfrm>
          <a:off x="0" y="0"/>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55AACA-AEA7-49EA-9A43-897990E081A8}">
      <dsp:nvSpPr>
        <dsp:cNvPr id="0" name=""/>
        <dsp:cNvSpPr/>
      </dsp:nvSpPr>
      <dsp:spPr>
        <a:xfrm>
          <a:off x="0" y="0"/>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b="1" i="1" kern="1200">
              <a:solidFill>
                <a:schemeClr val="tx1"/>
              </a:solidFill>
              <a:latin typeface="Times New Roman" panose="02020603050405020304" pitchFamily="18" charset="0"/>
              <a:cs typeface="Times New Roman" panose="02020603050405020304" pitchFamily="18" charset="0"/>
            </a:rPr>
            <a:t>Еңбек шартында:</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0"/>
        <a:ext cx="11132517" cy="352019"/>
      </dsp:txXfrm>
    </dsp:sp>
    <dsp:sp modelId="{D0F5ADDF-FA07-49F3-8F60-3AD7AA3FB2F5}">
      <dsp:nvSpPr>
        <dsp:cNvPr id="0" name=""/>
        <dsp:cNvSpPr/>
      </dsp:nvSpPr>
      <dsp:spPr>
        <a:xfrm>
          <a:off x="0" y="352019"/>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C70C70-0155-4C92-8134-36A63876D506}">
      <dsp:nvSpPr>
        <dsp:cNvPr id="0" name=""/>
        <dsp:cNvSpPr/>
      </dsp:nvSpPr>
      <dsp:spPr>
        <a:xfrm>
          <a:off x="0" y="352019"/>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1) тараптардың деректемелері: жұмыс беруші мен жұмыскердің аты-жөндері, тұрақты тұрғылықты мекенжайлары, жеке басын куәландыратын құжаттың атауы, нөмірі және берілген күні және т.б.</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52019"/>
        <a:ext cx="11132517" cy="352019"/>
      </dsp:txXfrm>
    </dsp:sp>
    <dsp:sp modelId="{4B9939E1-DF2C-4216-AD93-9D79008E6B9E}">
      <dsp:nvSpPr>
        <dsp:cNvPr id="0" name=""/>
        <dsp:cNvSpPr/>
      </dsp:nvSpPr>
      <dsp:spPr>
        <a:xfrm>
          <a:off x="0" y="704038"/>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B34BB5-6662-499D-980A-4BB5DD1114D5}">
      <dsp:nvSpPr>
        <dsp:cNvPr id="0" name=""/>
        <dsp:cNvSpPr/>
      </dsp:nvSpPr>
      <dsp:spPr>
        <a:xfrm>
          <a:off x="0" y="704038"/>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2) белгілі бір мамандық, кәсіп, біліктілік немесе лауазым бойынша жұмысы (еңбек функциясы);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704038"/>
        <a:ext cx="11132517" cy="352019"/>
      </dsp:txXfrm>
    </dsp:sp>
    <dsp:sp modelId="{A7F1DB98-C4BE-4391-BC61-5B3D0815A1EB}">
      <dsp:nvSpPr>
        <dsp:cNvPr id="0" name=""/>
        <dsp:cNvSpPr/>
      </dsp:nvSpPr>
      <dsp:spPr>
        <a:xfrm>
          <a:off x="0" y="1056058"/>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7776AD-B84D-4A05-B386-ECC7A7EC9F67}">
      <dsp:nvSpPr>
        <dsp:cNvPr id="0" name=""/>
        <dsp:cNvSpPr/>
      </dsp:nvSpPr>
      <dsp:spPr>
        <a:xfrm>
          <a:off x="0" y="1056058"/>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3) жұмыстың орындалатын орны;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1056058"/>
        <a:ext cx="11132517" cy="352019"/>
      </dsp:txXfrm>
    </dsp:sp>
    <dsp:sp modelId="{08121A6E-8875-4DEB-AE8C-8CDC26A64CF6}">
      <dsp:nvSpPr>
        <dsp:cNvPr id="0" name=""/>
        <dsp:cNvSpPr/>
      </dsp:nvSpPr>
      <dsp:spPr>
        <a:xfrm>
          <a:off x="0" y="1408077"/>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A4576B-DAA6-4A17-8A3C-0E5327EE043B}">
      <dsp:nvSpPr>
        <dsp:cNvPr id="0" name=""/>
        <dsp:cNvSpPr/>
      </dsp:nvSpPr>
      <dsp:spPr>
        <a:xfrm>
          <a:off x="0" y="1408077"/>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a:solidFill>
                <a:schemeClr val="tx1"/>
              </a:solidFill>
              <a:latin typeface="Times New Roman" panose="02020603050405020304" pitchFamily="18" charset="0"/>
              <a:cs typeface="Times New Roman" panose="02020603050405020304" pitchFamily="18" charset="0"/>
            </a:rPr>
            <a:t>4) еңбек шартының мерзімі;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1408077"/>
        <a:ext cx="11132517" cy="352019"/>
      </dsp:txXfrm>
    </dsp:sp>
    <dsp:sp modelId="{078D7CB9-B497-4F31-9993-0041A74AF0F2}">
      <dsp:nvSpPr>
        <dsp:cNvPr id="0" name=""/>
        <dsp:cNvSpPr/>
      </dsp:nvSpPr>
      <dsp:spPr>
        <a:xfrm>
          <a:off x="0" y="1760097"/>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203DF-FB92-42DF-BB5F-AB71E7CB57FB}">
      <dsp:nvSpPr>
        <dsp:cNvPr id="0" name=""/>
        <dsp:cNvSpPr/>
      </dsp:nvSpPr>
      <dsp:spPr>
        <a:xfrm>
          <a:off x="0" y="1760097"/>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5) жұмыстың басталу күні;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1760097"/>
        <a:ext cx="11132517" cy="352019"/>
      </dsp:txXfrm>
    </dsp:sp>
    <dsp:sp modelId="{567E1015-E564-476F-B329-B99436D33299}">
      <dsp:nvSpPr>
        <dsp:cNvPr id="0" name=""/>
        <dsp:cNvSpPr/>
      </dsp:nvSpPr>
      <dsp:spPr>
        <a:xfrm>
          <a:off x="0" y="2112116"/>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90B2B7-1E0D-4285-A49C-1CEC2C4C98C4}">
      <dsp:nvSpPr>
        <dsp:cNvPr id="0" name=""/>
        <dsp:cNvSpPr/>
      </dsp:nvSpPr>
      <dsp:spPr>
        <a:xfrm>
          <a:off x="0" y="2112116"/>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6) жұмыс уақыты мен тынығу уақытының режимі;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2112116"/>
        <a:ext cx="11132517" cy="352019"/>
      </dsp:txXfrm>
    </dsp:sp>
    <dsp:sp modelId="{E47AADBB-2EDD-4E65-9F68-3C5259F1A541}">
      <dsp:nvSpPr>
        <dsp:cNvPr id="0" name=""/>
        <dsp:cNvSpPr/>
      </dsp:nvSpPr>
      <dsp:spPr>
        <a:xfrm>
          <a:off x="0" y="2464136"/>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9D3FAA-1013-4F1F-BC29-6A275D8C47EA}">
      <dsp:nvSpPr>
        <dsp:cNvPr id="0" name=""/>
        <dsp:cNvSpPr/>
      </dsp:nvSpPr>
      <dsp:spPr>
        <a:xfrm>
          <a:off x="0" y="2464136"/>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7) еңбекке ақы төлеу мөлшері мен өзге де шарттары;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2464136"/>
        <a:ext cx="11132517" cy="352019"/>
      </dsp:txXfrm>
    </dsp:sp>
    <dsp:sp modelId="{0522EFFB-C3E9-4D99-8142-48B1264D701E}">
      <dsp:nvSpPr>
        <dsp:cNvPr id="0" name=""/>
        <dsp:cNvSpPr/>
      </dsp:nvSpPr>
      <dsp:spPr>
        <a:xfrm>
          <a:off x="0" y="2816155"/>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81835-A7F4-46AE-BC3C-1CA0FE2C6FB1}">
      <dsp:nvSpPr>
        <dsp:cNvPr id="0" name=""/>
        <dsp:cNvSpPr/>
      </dsp:nvSpPr>
      <dsp:spPr>
        <a:xfrm>
          <a:off x="0" y="2816155"/>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8) егер жұмыс ауыр жұмыстарға жататын болса және (немесе) зиянды және (немесе) қауіпті жағдайларда орындалатын болса, еңбек жағдайларының сипаттамасы, кепілдіктер мен жеңілдіктер;</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2816155"/>
        <a:ext cx="11132517" cy="352019"/>
      </dsp:txXfrm>
    </dsp:sp>
    <dsp:sp modelId="{7FD8A61E-C98E-4DBE-B4AD-BB6C475A9CCF}">
      <dsp:nvSpPr>
        <dsp:cNvPr id="0" name=""/>
        <dsp:cNvSpPr/>
      </dsp:nvSpPr>
      <dsp:spPr>
        <a:xfrm>
          <a:off x="0" y="3168174"/>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224F64-79D6-4F65-86E0-B8EA7F45EA91}">
      <dsp:nvSpPr>
        <dsp:cNvPr id="0" name=""/>
        <dsp:cNvSpPr/>
      </dsp:nvSpPr>
      <dsp:spPr>
        <a:xfrm>
          <a:off x="0" y="3168174"/>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9) жұмыскердің құқықтары мен міндеттері;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168174"/>
        <a:ext cx="11132517" cy="352019"/>
      </dsp:txXfrm>
    </dsp:sp>
    <dsp:sp modelId="{4A206E1E-45EF-4A41-AF3F-AE1B33E7D3EE}">
      <dsp:nvSpPr>
        <dsp:cNvPr id="0" name=""/>
        <dsp:cNvSpPr/>
      </dsp:nvSpPr>
      <dsp:spPr>
        <a:xfrm>
          <a:off x="0" y="3520194"/>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1013E-F553-4CD0-A229-5B7DFE048823}">
      <dsp:nvSpPr>
        <dsp:cNvPr id="0" name=""/>
        <dsp:cNvSpPr/>
      </dsp:nvSpPr>
      <dsp:spPr>
        <a:xfrm>
          <a:off x="0" y="3520194"/>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10) жұмыс берушінің құқықтары мен міндеттері;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520194"/>
        <a:ext cx="11132517" cy="352019"/>
      </dsp:txXfrm>
    </dsp:sp>
    <dsp:sp modelId="{C946050D-9004-43A5-B174-1453C826892D}">
      <dsp:nvSpPr>
        <dsp:cNvPr id="0" name=""/>
        <dsp:cNvSpPr/>
      </dsp:nvSpPr>
      <dsp:spPr>
        <a:xfrm>
          <a:off x="0" y="3872213"/>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60C4D2-9B38-44CD-897A-01A54E88259F}">
      <dsp:nvSpPr>
        <dsp:cNvPr id="0" name=""/>
        <dsp:cNvSpPr/>
      </dsp:nvSpPr>
      <dsp:spPr>
        <a:xfrm>
          <a:off x="0" y="3872213"/>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11) еңбек шартын өзгерту мен тоқтату тәртібі;</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3872213"/>
        <a:ext cx="11132517" cy="352019"/>
      </dsp:txXfrm>
    </dsp:sp>
    <dsp:sp modelId="{A475B800-7297-4FA6-92B9-2166D7B2F4ED}">
      <dsp:nvSpPr>
        <dsp:cNvPr id="0" name=""/>
        <dsp:cNvSpPr/>
      </dsp:nvSpPr>
      <dsp:spPr>
        <a:xfrm>
          <a:off x="0" y="4224233"/>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46D130-6C52-40E7-819B-E000F0BB0958}">
      <dsp:nvSpPr>
        <dsp:cNvPr id="0" name=""/>
        <dsp:cNvSpPr/>
      </dsp:nvSpPr>
      <dsp:spPr>
        <a:xfrm>
          <a:off x="0" y="4224233"/>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12) тараптардың жауаптылығы;</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4224233"/>
        <a:ext cx="11132517" cy="352019"/>
      </dsp:txXfrm>
    </dsp:sp>
    <dsp:sp modelId="{BB1D6B63-D069-47BE-A53B-3D9CFAE21B05}">
      <dsp:nvSpPr>
        <dsp:cNvPr id="0" name=""/>
        <dsp:cNvSpPr/>
      </dsp:nvSpPr>
      <dsp:spPr>
        <a:xfrm>
          <a:off x="0" y="4576252"/>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67C5DC-7D07-4EB2-979A-DAD5BB9ABDA5}">
      <dsp:nvSpPr>
        <dsp:cNvPr id="0" name=""/>
        <dsp:cNvSpPr/>
      </dsp:nvSpPr>
      <dsp:spPr>
        <a:xfrm>
          <a:off x="0" y="4576252"/>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13) жасалу күні мен реттік нөмірі болуға тиіс.</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4576252"/>
        <a:ext cx="11132517" cy="352019"/>
      </dsp:txXfrm>
    </dsp:sp>
    <dsp:sp modelId="{70C42C06-7A40-43E0-AE08-49A93F7FCC0E}">
      <dsp:nvSpPr>
        <dsp:cNvPr id="0" name=""/>
        <dsp:cNvSpPr/>
      </dsp:nvSpPr>
      <dsp:spPr>
        <a:xfrm>
          <a:off x="0" y="4928272"/>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C7069-40A1-4309-90BD-07769C1513B8}">
      <dsp:nvSpPr>
        <dsp:cNvPr id="0" name=""/>
        <dsp:cNvSpPr/>
      </dsp:nvSpPr>
      <dsp:spPr>
        <a:xfrm>
          <a:off x="0" y="4928272"/>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2. Мүгедекпен жасалатын еңбек шартында жұмыс орындарын олардың жеке мүмкіндіктерін ескере отырып жабдықтау жөніндегі талаптар қамтылуға тиіс.</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4928272"/>
        <a:ext cx="11132517" cy="352019"/>
      </dsp:txXfrm>
    </dsp:sp>
    <dsp:sp modelId="{134EDE8A-4C96-4337-B3DD-619AC2D2668F}">
      <dsp:nvSpPr>
        <dsp:cNvPr id="0" name=""/>
        <dsp:cNvSpPr/>
      </dsp:nvSpPr>
      <dsp:spPr>
        <a:xfrm>
          <a:off x="0" y="5280291"/>
          <a:ext cx="1113251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431F2F-17C4-4437-BF9E-ABA145B2D076}">
      <dsp:nvSpPr>
        <dsp:cNvPr id="0" name=""/>
        <dsp:cNvSpPr/>
      </dsp:nvSpPr>
      <dsp:spPr>
        <a:xfrm>
          <a:off x="0" y="5280291"/>
          <a:ext cx="11132517"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ru-RU" sz="1200" kern="1200">
              <a:solidFill>
                <a:schemeClr val="tx1"/>
              </a:solidFill>
              <a:latin typeface="Times New Roman" panose="02020603050405020304" pitchFamily="18" charset="0"/>
              <a:cs typeface="Times New Roman" panose="02020603050405020304" pitchFamily="18" charset="0"/>
            </a:rPr>
            <a:t>3. Тараптардың келісімі бойынша еңбек шартына Қазақстан Республикасының заңнамасына қайшы келмейтін өзге де талаптар енгізілуі мүмкін.</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0" y="5280291"/>
        <a:ext cx="11132517" cy="35201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7B8C7B-7415-437C-8749-538EEBEB305C}">
      <dsp:nvSpPr>
        <dsp:cNvPr id="0" name=""/>
        <dsp:cNvSpPr/>
      </dsp:nvSpPr>
      <dsp:spPr>
        <a:xfrm rot="5400000">
          <a:off x="4664358" y="-464183"/>
          <a:ext cx="4441319" cy="648001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жеке куәлiк немесе паспорт (он алты жасқа толмаған адамдар үшiн туу туралы куәлiк) қажет.Оралмандар жергілікті атқарушы органдар берген оралман куәлігін ұсынады;</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тұруға ықтиярхат немесе азаматтығы жоқ адамның куәлігі (Қазақстан Республикасының аумағында тұрақты тұратын шетелдіктер мен азаматтығы жоқ адамдар үшін) не босқын куәлігі;</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dirty="0">
              <a:solidFill>
                <a:schemeClr val="tx1"/>
              </a:solidFill>
              <a:latin typeface="Times New Roman" panose="02020603050405020304" pitchFamily="18" charset="0"/>
              <a:cs typeface="Times New Roman" panose="02020603050405020304" pitchFamily="18" charset="0"/>
            </a:rPr>
            <a:t>тиісті білімді, машық пен дағдыны талап ететін жұмысқа еңбек шартын жасасу кезінде білімі, біліктілігі туралы, арнайы білімі немесе кәсіптік даярлығының болуы туралы құжат;</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еңбек қызметін растайтын құжат (еңбек өтілі бар адамдар үшін);</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алдын ала медициналық куәландырудан өткені туралы құжат (осы Кодекске және Қазақстан Республикасының өзге де нормативтік құқықтық актілеріне сәйкес осындай куәландырудан өтуге міндетті адамдар үшін) қажет.</a:t>
          </a:r>
          <a:endParaRPr lang="ru-KZ" sz="1700" kern="1200">
            <a:solidFill>
              <a:schemeClr val="tx1"/>
            </a:solidFill>
            <a:latin typeface="Times New Roman" panose="02020603050405020304" pitchFamily="18" charset="0"/>
            <a:cs typeface="Times New Roman" panose="02020603050405020304" pitchFamily="18" charset="0"/>
          </a:endParaRPr>
        </a:p>
      </dsp:txBody>
      <dsp:txXfrm rot="-5400000">
        <a:off x="3645010" y="771972"/>
        <a:ext cx="6263209" cy="4007705"/>
      </dsp:txXfrm>
    </dsp:sp>
    <dsp:sp modelId="{CBCADF8E-00A1-4A70-AC8F-120B0A620264}">
      <dsp:nvSpPr>
        <dsp:cNvPr id="0" name=""/>
        <dsp:cNvSpPr/>
      </dsp:nvSpPr>
      <dsp:spPr>
        <a:xfrm>
          <a:off x="0" y="0"/>
          <a:ext cx="3645009" cy="55516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kk-KZ" sz="4300" b="1" i="1" kern="1200" dirty="0">
              <a:solidFill>
                <a:schemeClr val="tx1"/>
              </a:solidFill>
              <a:latin typeface="Times New Roman" panose="02020603050405020304" pitchFamily="18" charset="0"/>
              <a:cs typeface="Times New Roman" panose="02020603050405020304" pitchFamily="18" charset="0"/>
            </a:rPr>
            <a:t>Еңбек шартын жасау үшін қажет құжаттар:</a:t>
          </a:r>
          <a:endParaRPr lang="ru-KZ" sz="4300" kern="1200" dirty="0">
            <a:solidFill>
              <a:schemeClr val="tx1"/>
            </a:solidFill>
            <a:latin typeface="Times New Roman" panose="02020603050405020304" pitchFamily="18" charset="0"/>
            <a:cs typeface="Times New Roman" panose="02020603050405020304" pitchFamily="18" charset="0"/>
          </a:endParaRPr>
        </a:p>
      </dsp:txBody>
      <dsp:txXfrm>
        <a:off x="177935" y="177935"/>
        <a:ext cx="3289139" cy="519577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F4618-6D8F-4659-B390-BC748AC2EF3B}">
      <dsp:nvSpPr>
        <dsp:cNvPr id="0" name=""/>
        <dsp:cNvSpPr/>
      </dsp:nvSpPr>
      <dsp:spPr>
        <a:xfrm rot="5400000">
          <a:off x="4927929" y="-705119"/>
          <a:ext cx="4141343" cy="6586918"/>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ұдайы өндірістік қызметі </a:t>
          </a:r>
          <a:r>
            <a:rPr lang="kk-KZ" sz="2400" kern="1200" dirty="0">
              <a:solidFill>
                <a:schemeClr val="tx1"/>
              </a:solidFill>
              <a:latin typeface="Times New Roman" panose="02020603050405020304" pitchFamily="18" charset="0"/>
              <a:cs typeface="Times New Roman" panose="02020603050405020304" pitchFamily="18" charset="0"/>
            </a:rPr>
            <a:t>жұмыс күшінің ұдайы өндірісін қамтамасыз етуімен байланысты;</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ынталандыру қызметі </a:t>
          </a:r>
          <a:r>
            <a:rPr lang="kk-KZ" sz="2400" kern="1200" dirty="0">
              <a:solidFill>
                <a:schemeClr val="tx1"/>
              </a:solidFill>
              <a:latin typeface="Times New Roman" panose="02020603050405020304" pitchFamily="18" charset="0"/>
              <a:cs typeface="Times New Roman" panose="02020603050405020304" pitchFamily="18" charset="0"/>
            </a:rPr>
            <a:t>жұмыскерлердің өндірісті дамытуға қызығушылығын, мүдделілігін арттыруға бағытталған;</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әлеуметтік қызметі </a:t>
          </a:r>
          <a:r>
            <a:rPr lang="kk-KZ" sz="2400" kern="1200" dirty="0">
              <a:solidFill>
                <a:schemeClr val="tx1"/>
              </a:solidFill>
              <a:latin typeface="Times New Roman" panose="02020603050405020304" pitchFamily="18" charset="0"/>
              <a:cs typeface="Times New Roman" panose="02020603050405020304" pitchFamily="18" charset="0"/>
            </a:rPr>
            <a:t>әлеуметтік әділеттілік қағидасын жүзеге асыруға ықпал етеді;</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kk-KZ" sz="2400" b="1" i="1" kern="1200" dirty="0">
              <a:solidFill>
                <a:schemeClr val="tx1"/>
              </a:solidFill>
              <a:latin typeface="Times New Roman" panose="02020603050405020304" pitchFamily="18" charset="0"/>
              <a:cs typeface="Times New Roman" panose="02020603050405020304" pitchFamily="18" charset="0"/>
            </a:rPr>
            <a:t>есептік қызметі </a:t>
          </a:r>
          <a:r>
            <a:rPr lang="kk-KZ" sz="2400" kern="1200" dirty="0">
              <a:solidFill>
                <a:schemeClr val="tx1"/>
              </a:solidFill>
              <a:latin typeface="Times New Roman" panose="02020603050405020304" pitchFamily="18" charset="0"/>
              <a:cs typeface="Times New Roman" panose="02020603050405020304" pitchFamily="18" charset="0"/>
            </a:rPr>
            <a:t>адам еңбегінің өнім құнын қалыптастырудағы үлесін өлшеумен сипатталады.</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rot="-5400000">
        <a:off x="3705142" y="719832"/>
        <a:ext cx="6384754" cy="3737015"/>
      </dsp:txXfrm>
    </dsp:sp>
    <dsp:sp modelId="{C27DA829-49CE-48A8-A325-A4A6F82D1911}">
      <dsp:nvSpPr>
        <dsp:cNvPr id="0" name=""/>
        <dsp:cNvSpPr/>
      </dsp:nvSpPr>
      <dsp:spPr>
        <a:xfrm>
          <a:off x="0" y="0"/>
          <a:ext cx="3705141" cy="51766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kk-KZ" sz="2500" b="1" i="1" kern="1200" dirty="0">
              <a:solidFill>
                <a:schemeClr val="tx1"/>
              </a:solidFill>
              <a:latin typeface="Times New Roman" panose="02020603050405020304" pitchFamily="18" charset="0"/>
              <a:cs typeface="Times New Roman" panose="02020603050405020304" pitchFamily="18" charset="0"/>
            </a:rPr>
            <a:t>Еңбекақы</a:t>
          </a:r>
          <a:r>
            <a:rPr lang="kk-KZ" sz="2500" b="1" kern="1200" dirty="0">
              <a:solidFill>
                <a:schemeClr val="tx1"/>
              </a:solidFill>
              <a:latin typeface="Times New Roman" panose="02020603050405020304" pitchFamily="18" charset="0"/>
              <a:cs typeface="Times New Roman" panose="02020603050405020304" pitchFamily="18" charset="0"/>
            </a:rPr>
            <a:t>  - </a:t>
          </a:r>
          <a:r>
            <a:rPr lang="kk-KZ" sz="2500" kern="1200" dirty="0">
              <a:solidFill>
                <a:schemeClr val="tx1"/>
              </a:solidFill>
              <a:latin typeface="Times New Roman" panose="02020603050405020304" pitchFamily="18" charset="0"/>
              <a:cs typeface="Times New Roman" panose="02020603050405020304" pitchFamily="18" charset="0"/>
            </a:rPr>
            <a:t>жұмыскердің</a:t>
          </a:r>
          <a:r>
            <a:rPr lang="kk-KZ" sz="2500" b="1" kern="1200" dirty="0">
              <a:solidFill>
                <a:schemeClr val="tx1"/>
              </a:solidFill>
              <a:latin typeface="Times New Roman" panose="02020603050405020304" pitchFamily="18" charset="0"/>
              <a:cs typeface="Times New Roman" panose="02020603050405020304" pitchFamily="18" charset="0"/>
            </a:rPr>
            <a:t> </a:t>
          </a:r>
          <a:r>
            <a:rPr lang="kk-KZ" sz="2500" kern="1200" dirty="0">
              <a:solidFill>
                <a:schemeClr val="tx1"/>
              </a:solidFill>
              <a:latin typeface="Times New Roman" panose="02020603050405020304" pitchFamily="18" charset="0"/>
              <a:cs typeface="Times New Roman" panose="02020603050405020304" pitchFamily="18" charset="0"/>
            </a:rPr>
            <a:t>біліктілігіне, орындалған жұмыстың  күрделілігі, көлемі, сапасы мен қандай жағдайларда орындалғанына қарай оның еңбегі үшін төленетін сыйақы,  компенсациялық және ынталандырушы төлемдер </a:t>
          </a:r>
          <a:endParaRPr lang="ru-KZ" sz="2500" kern="1200" dirty="0">
            <a:solidFill>
              <a:schemeClr val="tx1"/>
            </a:solidFill>
            <a:latin typeface="Times New Roman" panose="02020603050405020304" pitchFamily="18" charset="0"/>
            <a:cs typeface="Times New Roman" panose="02020603050405020304" pitchFamily="18" charset="0"/>
          </a:endParaRPr>
        </a:p>
      </dsp:txBody>
      <dsp:txXfrm>
        <a:off x="180870" y="180870"/>
        <a:ext cx="3343401" cy="48149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1B922-DD32-4C9E-8940-396F6ACE7EE9}">
      <dsp:nvSpPr>
        <dsp:cNvPr id="0" name=""/>
        <dsp:cNvSpPr/>
      </dsp:nvSpPr>
      <dsp:spPr>
        <a:xfrm>
          <a:off x="4936435" y="2223294"/>
          <a:ext cx="3866246" cy="447334"/>
        </a:xfrm>
        <a:custGeom>
          <a:avLst/>
          <a:gdLst/>
          <a:ahLst/>
          <a:cxnLst/>
          <a:rect l="0" t="0" r="0" b="0"/>
          <a:pathLst>
            <a:path>
              <a:moveTo>
                <a:pt x="0" y="0"/>
              </a:moveTo>
              <a:lnTo>
                <a:pt x="0" y="223667"/>
              </a:lnTo>
              <a:lnTo>
                <a:pt x="3866246" y="223667"/>
              </a:lnTo>
              <a:lnTo>
                <a:pt x="3866246"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045DAA-6133-4043-8E08-CFE7D51DB17A}">
      <dsp:nvSpPr>
        <dsp:cNvPr id="0" name=""/>
        <dsp:cNvSpPr/>
      </dsp:nvSpPr>
      <dsp:spPr>
        <a:xfrm>
          <a:off x="4936435" y="2223294"/>
          <a:ext cx="1288748" cy="447334"/>
        </a:xfrm>
        <a:custGeom>
          <a:avLst/>
          <a:gdLst/>
          <a:ahLst/>
          <a:cxnLst/>
          <a:rect l="0" t="0" r="0" b="0"/>
          <a:pathLst>
            <a:path>
              <a:moveTo>
                <a:pt x="0" y="0"/>
              </a:moveTo>
              <a:lnTo>
                <a:pt x="0" y="223667"/>
              </a:lnTo>
              <a:lnTo>
                <a:pt x="1288748" y="223667"/>
              </a:lnTo>
              <a:lnTo>
                <a:pt x="1288748"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996EA3-2849-40D5-AC19-AF17618E1966}">
      <dsp:nvSpPr>
        <dsp:cNvPr id="0" name=""/>
        <dsp:cNvSpPr/>
      </dsp:nvSpPr>
      <dsp:spPr>
        <a:xfrm>
          <a:off x="3647686" y="2223294"/>
          <a:ext cx="1288748" cy="447334"/>
        </a:xfrm>
        <a:custGeom>
          <a:avLst/>
          <a:gdLst/>
          <a:ahLst/>
          <a:cxnLst/>
          <a:rect l="0" t="0" r="0" b="0"/>
          <a:pathLst>
            <a:path>
              <a:moveTo>
                <a:pt x="1288748" y="0"/>
              </a:moveTo>
              <a:lnTo>
                <a:pt x="1288748" y="223667"/>
              </a:lnTo>
              <a:lnTo>
                <a:pt x="0" y="223667"/>
              </a:lnTo>
              <a:lnTo>
                <a:pt x="0"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EE6D92-0BD6-411A-A67C-E980344D84D0}">
      <dsp:nvSpPr>
        <dsp:cNvPr id="0" name=""/>
        <dsp:cNvSpPr/>
      </dsp:nvSpPr>
      <dsp:spPr>
        <a:xfrm>
          <a:off x="1070188" y="2223294"/>
          <a:ext cx="3866246" cy="447334"/>
        </a:xfrm>
        <a:custGeom>
          <a:avLst/>
          <a:gdLst/>
          <a:ahLst/>
          <a:cxnLst/>
          <a:rect l="0" t="0" r="0" b="0"/>
          <a:pathLst>
            <a:path>
              <a:moveTo>
                <a:pt x="3866246" y="0"/>
              </a:moveTo>
              <a:lnTo>
                <a:pt x="3866246" y="223667"/>
              </a:lnTo>
              <a:lnTo>
                <a:pt x="0" y="223667"/>
              </a:lnTo>
              <a:lnTo>
                <a:pt x="0" y="447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029C1D-E852-4A98-9294-475260B8CBE3}">
      <dsp:nvSpPr>
        <dsp:cNvPr id="0" name=""/>
        <dsp:cNvSpPr/>
      </dsp:nvSpPr>
      <dsp:spPr>
        <a:xfrm>
          <a:off x="3871353" y="1158213"/>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dirty="0">
              <a:solidFill>
                <a:schemeClr val="tx1"/>
              </a:solidFill>
              <a:latin typeface="Times New Roman" panose="02020603050405020304" pitchFamily="18" charset="0"/>
              <a:cs typeface="Times New Roman" panose="02020603050405020304" pitchFamily="18" charset="0"/>
            </a:rPr>
            <a:t>Материалдық ынталандыру жүйелері</a:t>
          </a:r>
          <a:endParaRPr lang="ru-KZ" sz="2000" kern="1200" dirty="0">
            <a:solidFill>
              <a:schemeClr val="tx1"/>
            </a:solidFill>
            <a:latin typeface="Times New Roman" panose="02020603050405020304" pitchFamily="18" charset="0"/>
            <a:cs typeface="Times New Roman" panose="02020603050405020304" pitchFamily="18" charset="0"/>
          </a:endParaRPr>
        </a:p>
      </dsp:txBody>
      <dsp:txXfrm>
        <a:off x="3871353" y="1158213"/>
        <a:ext cx="2130163" cy="1065081"/>
      </dsp:txXfrm>
    </dsp:sp>
    <dsp:sp modelId="{E1ACEB95-3E78-4E01-B06A-057C43F8E408}">
      <dsp:nvSpPr>
        <dsp:cNvPr id="0" name=""/>
        <dsp:cNvSpPr/>
      </dsp:nvSpPr>
      <dsp:spPr>
        <a:xfrm>
          <a:off x="5106"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Жеке еңбек нәтижелеріне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5106" y="2670629"/>
        <a:ext cx="2130163" cy="1065081"/>
      </dsp:txXfrm>
    </dsp:sp>
    <dsp:sp modelId="{34804870-6BD7-4378-8B70-A434F3A25BD6}">
      <dsp:nvSpPr>
        <dsp:cNvPr id="0" name=""/>
        <dsp:cNvSpPr/>
      </dsp:nvSpPr>
      <dsp:spPr>
        <a:xfrm>
          <a:off x="2582604"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Ұжым еңбегінің нәтижелеріне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2582604" y="2670629"/>
        <a:ext cx="2130163" cy="1065081"/>
      </dsp:txXfrm>
    </dsp:sp>
    <dsp:sp modelId="{B8728ABB-6ED6-4F7D-8117-72FDBAC3698D}">
      <dsp:nvSpPr>
        <dsp:cNvPr id="0" name=""/>
        <dsp:cNvSpPr/>
      </dsp:nvSpPr>
      <dsp:spPr>
        <a:xfrm>
          <a:off x="5160102"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Жұмыскердің жеке қосқан үлесіне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5160102" y="2670629"/>
        <a:ext cx="2130163" cy="1065081"/>
      </dsp:txXfrm>
    </dsp:sp>
    <dsp:sp modelId="{F9429AAD-AB96-4A06-AA43-7ED34E77505B}">
      <dsp:nvSpPr>
        <dsp:cNvPr id="0" name=""/>
        <dsp:cNvSpPr/>
      </dsp:nvSpPr>
      <dsp:spPr>
        <a:xfrm>
          <a:off x="7737600" y="2670629"/>
          <a:ext cx="2130163" cy="10650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a:solidFill>
                <a:schemeClr val="tx1"/>
              </a:solidFill>
              <a:latin typeface="Times New Roman" panose="02020603050405020304" pitchFamily="18" charset="0"/>
              <a:cs typeface="Times New Roman" panose="02020603050405020304" pitchFamily="18" charset="0"/>
            </a:rPr>
            <a:t>Ұжымның қосқан үлесіне негізделген</a:t>
          </a:r>
          <a:endParaRPr lang="ru-KZ" sz="2000" kern="1200">
            <a:solidFill>
              <a:schemeClr val="tx1"/>
            </a:solidFill>
            <a:latin typeface="Times New Roman" panose="02020603050405020304" pitchFamily="18" charset="0"/>
            <a:cs typeface="Times New Roman" panose="02020603050405020304" pitchFamily="18" charset="0"/>
          </a:endParaRPr>
        </a:p>
      </dsp:txBody>
      <dsp:txXfrm>
        <a:off x="7737600" y="2670629"/>
        <a:ext cx="2130163" cy="106508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BE304-6C89-44F2-9D61-95B3C463BE6B}">
      <dsp:nvSpPr>
        <dsp:cNvPr id="0" name=""/>
        <dsp:cNvSpPr/>
      </dsp:nvSpPr>
      <dsp:spPr>
        <a:xfrm>
          <a:off x="4792295" y="1650202"/>
          <a:ext cx="3171081" cy="754573"/>
        </a:xfrm>
        <a:custGeom>
          <a:avLst/>
          <a:gdLst/>
          <a:ahLst/>
          <a:cxnLst/>
          <a:rect l="0" t="0" r="0" b="0"/>
          <a:pathLst>
            <a:path>
              <a:moveTo>
                <a:pt x="0" y="0"/>
              </a:moveTo>
              <a:lnTo>
                <a:pt x="0" y="514219"/>
              </a:lnTo>
              <a:lnTo>
                <a:pt x="3171081" y="514219"/>
              </a:lnTo>
              <a:lnTo>
                <a:pt x="3171081" y="75457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91D98-005F-4302-A115-5B62527673F9}">
      <dsp:nvSpPr>
        <dsp:cNvPr id="0" name=""/>
        <dsp:cNvSpPr/>
      </dsp:nvSpPr>
      <dsp:spPr>
        <a:xfrm>
          <a:off x="4746575" y="1650202"/>
          <a:ext cx="91440" cy="754573"/>
        </a:xfrm>
        <a:custGeom>
          <a:avLst/>
          <a:gdLst/>
          <a:ahLst/>
          <a:cxnLst/>
          <a:rect l="0" t="0" r="0" b="0"/>
          <a:pathLst>
            <a:path>
              <a:moveTo>
                <a:pt x="45720" y="0"/>
              </a:moveTo>
              <a:lnTo>
                <a:pt x="45720" y="75457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E8964-BDF7-4BE2-9F54-604E0E8AB230}">
      <dsp:nvSpPr>
        <dsp:cNvPr id="0" name=""/>
        <dsp:cNvSpPr/>
      </dsp:nvSpPr>
      <dsp:spPr>
        <a:xfrm>
          <a:off x="1621214" y="1650202"/>
          <a:ext cx="3171081" cy="754573"/>
        </a:xfrm>
        <a:custGeom>
          <a:avLst/>
          <a:gdLst/>
          <a:ahLst/>
          <a:cxnLst/>
          <a:rect l="0" t="0" r="0" b="0"/>
          <a:pathLst>
            <a:path>
              <a:moveTo>
                <a:pt x="3171081" y="0"/>
              </a:moveTo>
              <a:lnTo>
                <a:pt x="3171081" y="514219"/>
              </a:lnTo>
              <a:lnTo>
                <a:pt x="0" y="514219"/>
              </a:lnTo>
              <a:lnTo>
                <a:pt x="0" y="75457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A8605A-8CAC-4AAE-A71E-B9EA40D30295}">
      <dsp:nvSpPr>
        <dsp:cNvPr id="0" name=""/>
        <dsp:cNvSpPr/>
      </dsp:nvSpPr>
      <dsp:spPr>
        <a:xfrm>
          <a:off x="3495034" y="2681"/>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11079D-9633-4CD3-8F4D-BFE61C636387}">
      <dsp:nvSpPr>
        <dsp:cNvPr id="0" name=""/>
        <dsp:cNvSpPr/>
      </dsp:nvSpPr>
      <dsp:spPr>
        <a:xfrm>
          <a:off x="3783315" y="276548"/>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Еңбекті ынталандыру нысандары</a:t>
          </a:r>
          <a:endParaRPr lang="ru-KZ" sz="3000" kern="1200">
            <a:latin typeface="Times New Roman" panose="02020603050405020304" pitchFamily="18" charset="0"/>
            <a:cs typeface="Times New Roman" panose="02020603050405020304" pitchFamily="18" charset="0"/>
          </a:endParaRPr>
        </a:p>
      </dsp:txBody>
      <dsp:txXfrm>
        <a:off x="3831569" y="324802"/>
        <a:ext cx="2498013" cy="1551012"/>
      </dsp:txXfrm>
    </dsp:sp>
    <dsp:sp modelId="{7F8AFB97-352C-40B9-A404-B4D6111003C4}">
      <dsp:nvSpPr>
        <dsp:cNvPr id="0" name=""/>
        <dsp:cNvSpPr/>
      </dsp:nvSpPr>
      <dsp:spPr>
        <a:xfrm>
          <a:off x="323953" y="2404776"/>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29222D-C3F6-4C65-878A-A30E9C701F38}">
      <dsp:nvSpPr>
        <dsp:cNvPr id="0" name=""/>
        <dsp:cNvSpPr/>
      </dsp:nvSpPr>
      <dsp:spPr>
        <a:xfrm>
          <a:off x="612233" y="2678642"/>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dirty="0">
              <a:latin typeface="Times New Roman" panose="02020603050405020304" pitchFamily="18" charset="0"/>
              <a:cs typeface="Times New Roman" panose="02020603050405020304" pitchFamily="18" charset="0"/>
            </a:rPr>
            <a:t>материалдық</a:t>
          </a:r>
          <a:endParaRPr lang="ru-KZ" sz="3000" kern="1200" dirty="0">
            <a:latin typeface="Times New Roman" panose="02020603050405020304" pitchFamily="18" charset="0"/>
            <a:cs typeface="Times New Roman" panose="02020603050405020304" pitchFamily="18" charset="0"/>
          </a:endParaRPr>
        </a:p>
      </dsp:txBody>
      <dsp:txXfrm>
        <a:off x="660487" y="2726896"/>
        <a:ext cx="2498013" cy="1551012"/>
      </dsp:txXfrm>
    </dsp:sp>
    <dsp:sp modelId="{42660E34-37AA-4AA7-97B1-9F83976D2659}">
      <dsp:nvSpPr>
        <dsp:cNvPr id="0" name=""/>
        <dsp:cNvSpPr/>
      </dsp:nvSpPr>
      <dsp:spPr>
        <a:xfrm>
          <a:off x="3495034" y="2404776"/>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F8DC06-4CB3-4A46-925A-1F3761CB1313}">
      <dsp:nvSpPr>
        <dsp:cNvPr id="0" name=""/>
        <dsp:cNvSpPr/>
      </dsp:nvSpPr>
      <dsp:spPr>
        <a:xfrm>
          <a:off x="3783315" y="2678642"/>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dirty="0">
              <a:latin typeface="Times New Roman" panose="02020603050405020304" pitchFamily="18" charset="0"/>
              <a:cs typeface="Times New Roman" panose="02020603050405020304" pitchFamily="18" charset="0"/>
            </a:rPr>
            <a:t>материалдық емес</a:t>
          </a:r>
          <a:endParaRPr lang="ru-KZ" sz="3000" kern="1200" dirty="0">
            <a:latin typeface="Times New Roman" panose="02020603050405020304" pitchFamily="18" charset="0"/>
            <a:cs typeface="Times New Roman" panose="02020603050405020304" pitchFamily="18" charset="0"/>
          </a:endParaRPr>
        </a:p>
      </dsp:txBody>
      <dsp:txXfrm>
        <a:off x="3831569" y="2726896"/>
        <a:ext cx="2498013" cy="1551012"/>
      </dsp:txXfrm>
    </dsp:sp>
    <dsp:sp modelId="{2932EA7A-29AF-487F-93AF-0957939E1AD9}">
      <dsp:nvSpPr>
        <dsp:cNvPr id="0" name=""/>
        <dsp:cNvSpPr/>
      </dsp:nvSpPr>
      <dsp:spPr>
        <a:xfrm>
          <a:off x="6666116" y="2404776"/>
          <a:ext cx="2594521" cy="16475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BB0D3D-30B7-4AEB-9800-763E5EF490FE}">
      <dsp:nvSpPr>
        <dsp:cNvPr id="0" name=""/>
        <dsp:cNvSpPr/>
      </dsp:nvSpPr>
      <dsp:spPr>
        <a:xfrm>
          <a:off x="6954396" y="2678642"/>
          <a:ext cx="2594521" cy="16475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моральдық</a:t>
          </a:r>
          <a:endParaRPr lang="ru-KZ" sz="3000" kern="1200">
            <a:latin typeface="Times New Roman" panose="02020603050405020304" pitchFamily="18" charset="0"/>
            <a:cs typeface="Times New Roman" panose="02020603050405020304" pitchFamily="18" charset="0"/>
          </a:endParaRPr>
        </a:p>
      </dsp:txBody>
      <dsp:txXfrm>
        <a:off x="7002650" y="2726896"/>
        <a:ext cx="2498013" cy="155101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904F5-B445-473E-AFE9-47B466535742}">
      <dsp:nvSpPr>
        <dsp:cNvPr id="0" name=""/>
        <dsp:cNvSpPr/>
      </dsp:nvSpPr>
      <dsp:spPr>
        <a:xfrm rot="5400000">
          <a:off x="5099260" y="-968869"/>
          <a:ext cx="3671442" cy="6527041"/>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kk-KZ" sz="2200" b="1" i="1" kern="1200">
              <a:solidFill>
                <a:schemeClr val="tx1"/>
              </a:solidFill>
              <a:latin typeface="Times New Roman" panose="02020603050405020304" pitchFamily="18" charset="0"/>
              <a:cs typeface="Times New Roman" panose="02020603050405020304" pitchFamily="18" charset="0"/>
            </a:rPr>
            <a:t>Негізгі еңбекақы</a:t>
          </a:r>
          <a:r>
            <a:rPr lang="kk-KZ" sz="2200" kern="1200">
              <a:solidFill>
                <a:schemeClr val="tx1"/>
              </a:solidFill>
              <a:latin typeface="Times New Roman" panose="02020603050405020304" pitchFamily="18" charset="0"/>
              <a:cs typeface="Times New Roman" panose="02020603050405020304" pitchFamily="18" charset="0"/>
            </a:rPr>
            <a:t> жұмыскерге нақты жұмыс жасаған уақыты үшін, орындалған жұмыс көлемі мен сапасы үшін, келісімді мөлшерде, тарифтік мөлшерлеме, оклад, сыйақы, компенсациялық төлемдер түрінде төленеді.</a:t>
          </a:r>
          <a:endParaRPr lang="ru-KZ" sz="2200" kern="120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kk-KZ" sz="2200" b="1" i="1" kern="1200" dirty="0">
              <a:solidFill>
                <a:schemeClr val="tx1"/>
              </a:solidFill>
              <a:latin typeface="Times New Roman" panose="02020603050405020304" pitchFamily="18" charset="0"/>
              <a:cs typeface="Times New Roman" panose="02020603050405020304" pitchFamily="18" charset="0"/>
            </a:rPr>
            <a:t>Қосымша еңбекақы</a:t>
          </a:r>
          <a:r>
            <a:rPr lang="kk-KZ" sz="2200" kern="1200" dirty="0">
              <a:solidFill>
                <a:schemeClr val="tx1"/>
              </a:solidFill>
              <a:latin typeface="Times New Roman" panose="02020603050405020304" pitchFamily="18" charset="0"/>
              <a:cs typeface="Times New Roman" panose="02020603050405020304" pitchFamily="18" charset="0"/>
            </a:rPr>
            <a:t> еңбек туралы заңға сәйкес жұмыс істемеген уақыт үшін төленеді: кезекті еңбек демалысын төлеу, бала күтіміндегі аналарға төлеу, жасөспірімдерге жеңілдік сағаттары үшін төлеу, жұмыстан босатылған жағдайда босату жәрдемақысын төлеу және т.б.</a:t>
          </a:r>
          <a:endParaRPr lang="ru-KZ" sz="2200" kern="1200" dirty="0">
            <a:solidFill>
              <a:schemeClr val="tx1"/>
            </a:solidFill>
            <a:latin typeface="Times New Roman" panose="02020603050405020304" pitchFamily="18" charset="0"/>
            <a:cs typeface="Times New Roman" panose="02020603050405020304" pitchFamily="18" charset="0"/>
          </a:endParaRPr>
        </a:p>
      </dsp:txBody>
      <dsp:txXfrm rot="-5400000">
        <a:off x="3671461" y="638155"/>
        <a:ext cx="6347816" cy="3312992"/>
      </dsp:txXfrm>
    </dsp:sp>
    <dsp:sp modelId="{46F822F9-2161-45D3-A6FF-87924BABF873}">
      <dsp:nvSpPr>
        <dsp:cNvPr id="0" name=""/>
        <dsp:cNvSpPr/>
      </dsp:nvSpPr>
      <dsp:spPr>
        <a:xfrm>
          <a:off x="0" y="0"/>
          <a:ext cx="3671460" cy="4589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kk-KZ" sz="5200" b="1" i="1" kern="1200">
              <a:solidFill>
                <a:schemeClr val="tx1"/>
              </a:solidFill>
              <a:latin typeface="Times New Roman" panose="02020603050405020304" pitchFamily="18" charset="0"/>
              <a:cs typeface="Times New Roman" panose="02020603050405020304" pitchFamily="18" charset="0"/>
            </a:rPr>
            <a:t>Еңбекақы</a:t>
          </a:r>
          <a:endParaRPr lang="ru-KZ" sz="5200" kern="1200">
            <a:solidFill>
              <a:schemeClr val="tx1"/>
            </a:solidFill>
            <a:latin typeface="Times New Roman" panose="02020603050405020304" pitchFamily="18" charset="0"/>
            <a:cs typeface="Times New Roman" panose="02020603050405020304" pitchFamily="18" charset="0"/>
          </a:endParaRPr>
        </a:p>
      </dsp:txBody>
      <dsp:txXfrm>
        <a:off x="179226" y="179226"/>
        <a:ext cx="3313008" cy="423085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EAC93-AF8A-4600-ACF8-0B3900AA61FD}">
      <dsp:nvSpPr>
        <dsp:cNvPr id="0" name=""/>
        <dsp:cNvSpPr/>
      </dsp:nvSpPr>
      <dsp:spPr>
        <a:xfrm rot="5400000">
          <a:off x="5130493" y="-964348"/>
          <a:ext cx="3720758" cy="657964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kk-KZ" sz="2700" b="1" i="1" kern="1200">
              <a:solidFill>
                <a:schemeClr val="tx1"/>
              </a:solidFill>
              <a:latin typeface="Times New Roman" panose="02020603050405020304" pitchFamily="18" charset="0"/>
              <a:cs typeface="Times New Roman" panose="02020603050405020304" pitchFamily="18" charset="0"/>
            </a:rPr>
            <a:t>Номиналды еңбекақы</a:t>
          </a:r>
          <a:r>
            <a:rPr lang="kk-KZ" sz="2700" kern="1200">
              <a:solidFill>
                <a:schemeClr val="tx1"/>
              </a:solidFill>
              <a:latin typeface="Times New Roman" panose="02020603050405020304" pitchFamily="18" charset="0"/>
              <a:cs typeface="Times New Roman" panose="02020603050405020304" pitchFamily="18" charset="0"/>
            </a:rPr>
            <a:t> – бұл жұмыскер белгілі бір уақыт кезеңінде жасаған жұмысы үшін алатын ақша сомасы.</a:t>
          </a:r>
          <a:endParaRPr lang="ru-KZ" sz="2700" kern="1200">
            <a:solidFill>
              <a:schemeClr val="tx1"/>
            </a:solidFill>
            <a:latin typeface="Times New Roman" panose="02020603050405020304" pitchFamily="18" charset="0"/>
            <a:cs typeface="Times New Roman" panose="02020603050405020304" pitchFamily="18" charset="0"/>
          </a:endParaRPr>
        </a:p>
        <a:p>
          <a:pPr marL="228600" lvl="1" indent="-228600" algn="l" defTabSz="1200150">
            <a:lnSpc>
              <a:spcPct val="90000"/>
            </a:lnSpc>
            <a:spcBef>
              <a:spcPct val="0"/>
            </a:spcBef>
            <a:spcAft>
              <a:spcPct val="15000"/>
            </a:spcAft>
            <a:buChar char="•"/>
          </a:pPr>
          <a:r>
            <a:rPr lang="kk-KZ" sz="2700" b="1" i="1" kern="1200" dirty="0">
              <a:solidFill>
                <a:schemeClr val="tx1"/>
              </a:solidFill>
              <a:latin typeface="Times New Roman" panose="02020603050405020304" pitchFamily="18" charset="0"/>
              <a:cs typeface="Times New Roman" panose="02020603050405020304" pitchFamily="18" charset="0"/>
            </a:rPr>
            <a:t>Нақты еңбекақы</a:t>
          </a:r>
          <a:r>
            <a:rPr lang="kk-KZ" sz="2700" kern="1200" dirty="0">
              <a:solidFill>
                <a:schemeClr val="tx1"/>
              </a:solidFill>
              <a:latin typeface="Times New Roman" panose="02020603050405020304" pitchFamily="18" charset="0"/>
              <a:cs typeface="Times New Roman" panose="02020603050405020304" pitchFamily="18" charset="0"/>
            </a:rPr>
            <a:t> берілген бағалар мен тарифтер деңгейінде номиналды еңбекақыға тұтыну заттары мен қызметтерінің қандай көлемін сатып алуға болатынын көрсетеді, яғни инфляция деңгейін ескереді.</a:t>
          </a:r>
          <a:endParaRPr lang="ru-KZ" sz="2700" kern="1200" dirty="0">
            <a:solidFill>
              <a:schemeClr val="tx1"/>
            </a:solidFill>
            <a:latin typeface="Times New Roman" panose="02020603050405020304" pitchFamily="18" charset="0"/>
            <a:cs typeface="Times New Roman" panose="02020603050405020304" pitchFamily="18" charset="0"/>
          </a:endParaRPr>
        </a:p>
      </dsp:txBody>
      <dsp:txXfrm rot="-5400000">
        <a:off x="3701050" y="646727"/>
        <a:ext cx="6398012" cy="3357494"/>
      </dsp:txXfrm>
    </dsp:sp>
    <dsp:sp modelId="{A51645C2-88B2-4845-B9BE-BF8DF7D870FA}">
      <dsp:nvSpPr>
        <dsp:cNvPr id="0" name=""/>
        <dsp:cNvSpPr/>
      </dsp:nvSpPr>
      <dsp:spPr>
        <a:xfrm>
          <a:off x="0" y="0"/>
          <a:ext cx="3701050" cy="465094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kk-KZ" sz="5500" kern="1200">
              <a:solidFill>
                <a:schemeClr val="tx1"/>
              </a:solidFill>
              <a:latin typeface="Times New Roman" panose="02020603050405020304" pitchFamily="18" charset="0"/>
              <a:cs typeface="Times New Roman" panose="02020603050405020304" pitchFamily="18" charset="0"/>
            </a:rPr>
            <a:t>Еңбекақы</a:t>
          </a:r>
          <a:endParaRPr lang="ru-KZ" sz="5500" kern="1200">
            <a:solidFill>
              <a:schemeClr val="tx1"/>
            </a:solidFill>
            <a:latin typeface="Times New Roman" panose="02020603050405020304" pitchFamily="18" charset="0"/>
            <a:cs typeface="Times New Roman" panose="02020603050405020304" pitchFamily="18" charset="0"/>
          </a:endParaRPr>
        </a:p>
      </dsp:txBody>
      <dsp:txXfrm>
        <a:off x="180670" y="180670"/>
        <a:ext cx="3339710" cy="428960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50917-6C4A-40F8-AF60-2814AB7E67DE}">
      <dsp:nvSpPr>
        <dsp:cNvPr id="0" name=""/>
        <dsp:cNvSpPr/>
      </dsp:nvSpPr>
      <dsp:spPr>
        <a:xfrm>
          <a:off x="4788820" y="1689546"/>
          <a:ext cx="1622626" cy="772222"/>
        </a:xfrm>
        <a:custGeom>
          <a:avLst/>
          <a:gdLst/>
          <a:ahLst/>
          <a:cxnLst/>
          <a:rect l="0" t="0" r="0" b="0"/>
          <a:pathLst>
            <a:path>
              <a:moveTo>
                <a:pt x="0" y="0"/>
              </a:moveTo>
              <a:lnTo>
                <a:pt x="0" y="526247"/>
              </a:lnTo>
              <a:lnTo>
                <a:pt x="1622626" y="526247"/>
              </a:lnTo>
              <a:lnTo>
                <a:pt x="1622626" y="77222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2CA74D-B416-43E4-B810-06D9D6A6F49D}">
      <dsp:nvSpPr>
        <dsp:cNvPr id="0" name=""/>
        <dsp:cNvSpPr/>
      </dsp:nvSpPr>
      <dsp:spPr>
        <a:xfrm>
          <a:off x="3166193" y="1689546"/>
          <a:ext cx="1622626" cy="772222"/>
        </a:xfrm>
        <a:custGeom>
          <a:avLst/>
          <a:gdLst/>
          <a:ahLst/>
          <a:cxnLst/>
          <a:rect l="0" t="0" r="0" b="0"/>
          <a:pathLst>
            <a:path>
              <a:moveTo>
                <a:pt x="1622626" y="0"/>
              </a:moveTo>
              <a:lnTo>
                <a:pt x="1622626" y="526247"/>
              </a:lnTo>
              <a:lnTo>
                <a:pt x="0" y="526247"/>
              </a:lnTo>
              <a:lnTo>
                <a:pt x="0" y="77222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05FD4A-5989-4C8C-9209-A377FDDB8ADE}">
      <dsp:nvSpPr>
        <dsp:cNvPr id="0" name=""/>
        <dsp:cNvSpPr/>
      </dsp:nvSpPr>
      <dsp:spPr>
        <a:xfrm>
          <a:off x="3461216" y="3490"/>
          <a:ext cx="2655206" cy="16860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BAEA75-66C1-4BDF-AA76-40878D14F8A1}">
      <dsp:nvSpPr>
        <dsp:cNvPr id="0" name=""/>
        <dsp:cNvSpPr/>
      </dsp:nvSpPr>
      <dsp:spPr>
        <a:xfrm>
          <a:off x="3756239" y="283762"/>
          <a:ext cx="2655206" cy="16860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kk-KZ" sz="3300" kern="1200" dirty="0">
              <a:latin typeface="Times New Roman" panose="02020603050405020304" pitchFamily="18" charset="0"/>
              <a:cs typeface="Times New Roman" panose="02020603050405020304" pitchFamily="18" charset="0"/>
            </a:rPr>
            <a:t>Еңбекақы төлеу нысандары</a:t>
          </a:r>
          <a:endParaRPr lang="ru-KZ" sz="3300" kern="1200" dirty="0">
            <a:latin typeface="Times New Roman" panose="02020603050405020304" pitchFamily="18" charset="0"/>
            <a:cs typeface="Times New Roman" panose="02020603050405020304" pitchFamily="18" charset="0"/>
          </a:endParaRPr>
        </a:p>
      </dsp:txBody>
      <dsp:txXfrm>
        <a:off x="3805622" y="333145"/>
        <a:ext cx="2556440" cy="1587290"/>
      </dsp:txXfrm>
    </dsp:sp>
    <dsp:sp modelId="{5AE95D52-C444-452C-AB01-DEA900B038D8}">
      <dsp:nvSpPr>
        <dsp:cNvPr id="0" name=""/>
        <dsp:cNvSpPr/>
      </dsp:nvSpPr>
      <dsp:spPr>
        <a:xfrm>
          <a:off x="1838590" y="2461768"/>
          <a:ext cx="2655206" cy="16860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8B3061-5C5A-4D8B-8486-0B28B1E77431}">
      <dsp:nvSpPr>
        <dsp:cNvPr id="0" name=""/>
        <dsp:cNvSpPr/>
      </dsp:nvSpPr>
      <dsp:spPr>
        <a:xfrm>
          <a:off x="2133613" y="2742040"/>
          <a:ext cx="2655206" cy="16860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kk-KZ" sz="3300" kern="1200" dirty="0">
              <a:latin typeface="Times New Roman" panose="02020603050405020304" pitchFamily="18" charset="0"/>
              <a:cs typeface="Times New Roman" panose="02020603050405020304" pitchFamily="18" charset="0"/>
            </a:rPr>
            <a:t>кесімді</a:t>
          </a:r>
          <a:endParaRPr lang="ru-KZ" sz="3300" kern="1200" dirty="0">
            <a:latin typeface="Times New Roman" panose="02020603050405020304" pitchFamily="18" charset="0"/>
            <a:cs typeface="Times New Roman" panose="02020603050405020304" pitchFamily="18" charset="0"/>
          </a:endParaRPr>
        </a:p>
      </dsp:txBody>
      <dsp:txXfrm>
        <a:off x="2182996" y="2791423"/>
        <a:ext cx="2556440" cy="1587290"/>
      </dsp:txXfrm>
    </dsp:sp>
    <dsp:sp modelId="{6EF87B51-5A39-4394-AE8B-AACAA9FC9452}">
      <dsp:nvSpPr>
        <dsp:cNvPr id="0" name=""/>
        <dsp:cNvSpPr/>
      </dsp:nvSpPr>
      <dsp:spPr>
        <a:xfrm>
          <a:off x="5083842" y="2461768"/>
          <a:ext cx="2655206" cy="16860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A8B8A4-DE66-43E7-85F7-00B452A39DB5}">
      <dsp:nvSpPr>
        <dsp:cNvPr id="0" name=""/>
        <dsp:cNvSpPr/>
      </dsp:nvSpPr>
      <dsp:spPr>
        <a:xfrm>
          <a:off x="5378865" y="2742040"/>
          <a:ext cx="2655206" cy="16860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kk-KZ" sz="3300" kern="1200" dirty="0">
              <a:latin typeface="Times New Roman" panose="02020603050405020304" pitchFamily="18" charset="0"/>
              <a:cs typeface="Times New Roman" panose="02020603050405020304" pitchFamily="18" charset="0"/>
            </a:rPr>
            <a:t>мерзімді</a:t>
          </a:r>
          <a:endParaRPr lang="ru-KZ" sz="3300" kern="1200" dirty="0">
            <a:latin typeface="Times New Roman" panose="02020603050405020304" pitchFamily="18" charset="0"/>
            <a:cs typeface="Times New Roman" panose="02020603050405020304" pitchFamily="18" charset="0"/>
          </a:endParaRPr>
        </a:p>
      </dsp:txBody>
      <dsp:txXfrm>
        <a:off x="5428248" y="2791423"/>
        <a:ext cx="2556440" cy="158729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4FBB27-38C6-45C5-A203-A6ADC2FAE51D}">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2227D1-E5AF-47FA-BE84-44FD6320174A}">
      <dsp:nvSpPr>
        <dsp:cNvPr id="0" name=""/>
        <dsp:cNvSpPr/>
      </dsp:nvSpPr>
      <dsp:spPr>
        <a:xfrm>
          <a:off x="0" y="0"/>
          <a:ext cx="1974574" cy="5335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Кесімді еңбекақы нысаны келесі жүйелерге бөлінеді:</a:t>
          </a:r>
          <a:endParaRPr lang="ru-KZ" sz="3000" kern="1200">
            <a:latin typeface="Times New Roman" panose="02020603050405020304" pitchFamily="18" charset="0"/>
            <a:cs typeface="Times New Roman" panose="02020603050405020304" pitchFamily="18" charset="0"/>
          </a:endParaRPr>
        </a:p>
      </dsp:txBody>
      <dsp:txXfrm>
        <a:off x="0" y="0"/>
        <a:ext cx="1974574" cy="5335712"/>
      </dsp:txXfrm>
    </dsp:sp>
    <dsp:sp modelId="{F82E0688-A8C5-4CC2-992E-2553F3858744}">
      <dsp:nvSpPr>
        <dsp:cNvPr id="0" name=""/>
        <dsp:cNvSpPr/>
      </dsp:nvSpPr>
      <dsp:spPr>
        <a:xfrm>
          <a:off x="2122667" y="42010"/>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1. Тікелей кесімді жүйеде еңбекақы өндірілген өнім (жұмыс) санына тікелей кесімді тағайындалған баға бойынша төленеді.</a:t>
          </a:r>
          <a:endParaRPr lang="ru-KZ" sz="1400" kern="1200">
            <a:latin typeface="Times New Roman" panose="02020603050405020304" pitchFamily="18" charset="0"/>
            <a:cs typeface="Times New Roman" panose="02020603050405020304" pitchFamily="18" charset="0"/>
          </a:endParaRPr>
        </a:p>
      </dsp:txBody>
      <dsp:txXfrm>
        <a:off x="2122667" y="42010"/>
        <a:ext cx="7750203" cy="840218"/>
      </dsp:txXfrm>
    </dsp:sp>
    <dsp:sp modelId="{82443D45-1C97-4077-87E3-9C7D8C2639A7}">
      <dsp:nvSpPr>
        <dsp:cNvPr id="0" name=""/>
        <dsp:cNvSpPr/>
      </dsp:nvSpPr>
      <dsp:spPr>
        <a:xfrm>
          <a:off x="1974574" y="882229"/>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942205-4D64-46C7-B72C-9659EFC5FC41}">
      <dsp:nvSpPr>
        <dsp:cNvPr id="0" name=""/>
        <dsp:cNvSpPr/>
      </dsp:nvSpPr>
      <dsp:spPr>
        <a:xfrm>
          <a:off x="2122667" y="924240"/>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2. Кесімді сыйақылы жүйеде жұмыскерге жұмыстың  алдын ала бекітілген сандық және сапалық көрсеткіштерінен асыра орындағаны үшін сыйақы төленеді.</a:t>
          </a:r>
          <a:endParaRPr lang="ru-KZ" sz="1400" kern="1200">
            <a:latin typeface="Times New Roman" panose="02020603050405020304" pitchFamily="18" charset="0"/>
            <a:cs typeface="Times New Roman" panose="02020603050405020304" pitchFamily="18" charset="0"/>
          </a:endParaRPr>
        </a:p>
      </dsp:txBody>
      <dsp:txXfrm>
        <a:off x="2122667" y="924240"/>
        <a:ext cx="7750203" cy="840218"/>
      </dsp:txXfrm>
    </dsp:sp>
    <dsp:sp modelId="{69438DA8-45E5-4436-B76D-BFFA0EC5F9DA}">
      <dsp:nvSpPr>
        <dsp:cNvPr id="0" name=""/>
        <dsp:cNvSpPr/>
      </dsp:nvSpPr>
      <dsp:spPr>
        <a:xfrm>
          <a:off x="1974574" y="1764458"/>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5F6D1D-36A2-4F1D-9C3D-B8B35A6C81DB}">
      <dsp:nvSpPr>
        <dsp:cNvPr id="0" name=""/>
        <dsp:cNvSpPr/>
      </dsp:nvSpPr>
      <dsp:spPr>
        <a:xfrm>
          <a:off x="2122667" y="1806469"/>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3. Кесімді прогрессивті жүйеде еңбекақы өнім өндірудің бекітілген норма шегіндегі көлеміне кесімді тағайындалған баға бойынша төленеді, ал нормадан асық көлеміне кесімді бағадан жоғарырақ бағамен төленеді.</a:t>
          </a:r>
          <a:endParaRPr lang="ru-KZ" sz="1400" kern="1200">
            <a:latin typeface="Times New Roman" panose="02020603050405020304" pitchFamily="18" charset="0"/>
            <a:cs typeface="Times New Roman" panose="02020603050405020304" pitchFamily="18" charset="0"/>
          </a:endParaRPr>
        </a:p>
      </dsp:txBody>
      <dsp:txXfrm>
        <a:off x="2122667" y="1806469"/>
        <a:ext cx="7750203" cy="840218"/>
      </dsp:txXfrm>
    </dsp:sp>
    <dsp:sp modelId="{F5826E0F-B064-49F9-977A-B9A71FD15E8E}">
      <dsp:nvSpPr>
        <dsp:cNvPr id="0" name=""/>
        <dsp:cNvSpPr/>
      </dsp:nvSpPr>
      <dsp:spPr>
        <a:xfrm>
          <a:off x="1974574" y="2646687"/>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D8E973-D56E-454A-A713-74A9CAEB92E9}">
      <dsp:nvSpPr>
        <dsp:cNvPr id="0" name=""/>
        <dsp:cNvSpPr/>
      </dsp:nvSpPr>
      <dsp:spPr>
        <a:xfrm>
          <a:off x="2122667" y="2688698"/>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4. Жанама кесімді еңбекақы әдетте негізгі өндіріске көмектесетін жұмыскерлердің жалақысын төлеуде қолданылады. Бұл жағдайда жұмыскердің жанама кесімді еңбекақысы өзінің жеке орындаған жұмыс көлеміне емес, негізгі жұмыскерлердің еңбек нәтижелеріне тәуелді болады.</a:t>
          </a:r>
          <a:endParaRPr lang="ru-KZ" sz="1400" kern="1200">
            <a:latin typeface="Times New Roman" panose="02020603050405020304" pitchFamily="18" charset="0"/>
            <a:cs typeface="Times New Roman" panose="02020603050405020304" pitchFamily="18" charset="0"/>
          </a:endParaRPr>
        </a:p>
      </dsp:txBody>
      <dsp:txXfrm>
        <a:off x="2122667" y="2688698"/>
        <a:ext cx="7750203" cy="840218"/>
      </dsp:txXfrm>
    </dsp:sp>
    <dsp:sp modelId="{84F28482-EDD8-49A8-960E-32BA11A9D745}">
      <dsp:nvSpPr>
        <dsp:cNvPr id="0" name=""/>
        <dsp:cNvSpPr/>
      </dsp:nvSpPr>
      <dsp:spPr>
        <a:xfrm>
          <a:off x="1974574" y="352891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CF1149-CBFB-49C2-9CF9-8731132BE801}">
      <dsp:nvSpPr>
        <dsp:cNvPr id="0" name=""/>
        <dsp:cNvSpPr/>
      </dsp:nvSpPr>
      <dsp:spPr>
        <a:xfrm>
          <a:off x="2122667" y="3570927"/>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5. Аккордты еңбекақы жүйесінде еңбекақы жұмыс басталмай тұрып, қолданыстағы нормалар мен тағайындалған бағалаулар боынша анықталады. Еңбек нәтижесінің бағасы белгілі бір мерзімде орындалуы тиіс жұмыстың жалпы көлеміне бірден белгіленеді.</a:t>
          </a:r>
          <a:endParaRPr lang="ru-KZ" sz="1400" kern="1200">
            <a:latin typeface="Times New Roman" panose="02020603050405020304" pitchFamily="18" charset="0"/>
            <a:cs typeface="Times New Roman" panose="02020603050405020304" pitchFamily="18" charset="0"/>
          </a:endParaRPr>
        </a:p>
      </dsp:txBody>
      <dsp:txXfrm>
        <a:off x="2122667" y="3570927"/>
        <a:ext cx="7750203" cy="840218"/>
      </dsp:txXfrm>
    </dsp:sp>
    <dsp:sp modelId="{45CED183-F8E1-4930-B65E-5142ED92D936}">
      <dsp:nvSpPr>
        <dsp:cNvPr id="0" name=""/>
        <dsp:cNvSpPr/>
      </dsp:nvSpPr>
      <dsp:spPr>
        <a:xfrm>
          <a:off x="1974574" y="4411146"/>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3177DB-11EF-4EBA-8ED7-29B9684F3CB0}">
      <dsp:nvSpPr>
        <dsp:cNvPr id="0" name=""/>
        <dsp:cNvSpPr/>
      </dsp:nvSpPr>
      <dsp:spPr>
        <a:xfrm>
          <a:off x="2122667" y="4453157"/>
          <a:ext cx="7750203" cy="840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latin typeface="Times New Roman" panose="02020603050405020304" pitchFamily="18" charset="0"/>
              <a:cs typeface="Times New Roman" panose="02020603050405020304" pitchFamily="18" charset="0"/>
            </a:rPr>
            <a:t>6. Егер аккордты жүйеде жұмысты жылдам әрі сапалы орындағаны үшін сыйақы төленетін болса, онда ол аккордты сыйақылы деп аталады.</a:t>
          </a:r>
          <a:endParaRPr lang="ru-KZ" sz="1400" kern="1200">
            <a:latin typeface="Times New Roman" panose="02020603050405020304" pitchFamily="18" charset="0"/>
            <a:cs typeface="Times New Roman" panose="02020603050405020304" pitchFamily="18" charset="0"/>
          </a:endParaRPr>
        </a:p>
      </dsp:txBody>
      <dsp:txXfrm>
        <a:off x="2122667" y="4453157"/>
        <a:ext cx="7750203" cy="840218"/>
      </dsp:txXfrm>
    </dsp:sp>
    <dsp:sp modelId="{834ED9B5-D62F-4F5D-ACEA-B7C3F3E38ED4}">
      <dsp:nvSpPr>
        <dsp:cNvPr id="0" name=""/>
        <dsp:cNvSpPr/>
      </dsp:nvSpPr>
      <dsp:spPr>
        <a:xfrm>
          <a:off x="1974574" y="5293375"/>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4DB8D1-2A9B-4342-9E1F-FB3DE097F8FB}">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947CEA-CFEF-490A-9422-206FD94098EB}">
      <dsp:nvSpPr>
        <dsp:cNvPr id="0" name=""/>
        <dsp:cNvSpPr/>
      </dsp:nvSpPr>
      <dsp:spPr>
        <a:xfrm>
          <a:off x="0" y="0"/>
          <a:ext cx="1974574" cy="5017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kk-KZ" sz="3000" kern="1200">
              <a:latin typeface="Times New Roman" panose="02020603050405020304" pitchFamily="18" charset="0"/>
              <a:cs typeface="Times New Roman" panose="02020603050405020304" pitchFamily="18" charset="0"/>
            </a:rPr>
            <a:t>Мерзімді еңбекақы нысаны келесі жүйелерге бөлінеді:</a:t>
          </a:r>
          <a:endParaRPr lang="ru-KZ" sz="3000" kern="1200">
            <a:latin typeface="Times New Roman" panose="02020603050405020304" pitchFamily="18" charset="0"/>
            <a:cs typeface="Times New Roman" panose="02020603050405020304" pitchFamily="18" charset="0"/>
          </a:endParaRPr>
        </a:p>
      </dsp:txBody>
      <dsp:txXfrm>
        <a:off x="0" y="0"/>
        <a:ext cx="1974574" cy="5017212"/>
      </dsp:txXfrm>
    </dsp:sp>
    <dsp:sp modelId="{19575CC0-16A4-4C1E-971C-B8A40A7B4035}">
      <dsp:nvSpPr>
        <dsp:cNvPr id="0" name=""/>
        <dsp:cNvSpPr/>
      </dsp:nvSpPr>
      <dsp:spPr>
        <a:xfrm>
          <a:off x="2122667" y="47220"/>
          <a:ext cx="7750203" cy="94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a:latin typeface="Times New Roman" panose="02020603050405020304" pitchFamily="18" charset="0"/>
              <a:cs typeface="Times New Roman" panose="02020603050405020304" pitchFamily="18" charset="0"/>
            </a:rPr>
            <a:t>1. Жай мерзімді жүйеде еңбекақы жұмыскердің нақты жұмыс істеген уақыты үшін тарифтік мөлшерлемеге сәйкес төленеді.</a:t>
          </a:r>
          <a:endParaRPr lang="ru-KZ" sz="1900" kern="1200">
            <a:latin typeface="Times New Roman" panose="02020603050405020304" pitchFamily="18" charset="0"/>
            <a:cs typeface="Times New Roman" panose="02020603050405020304" pitchFamily="18" charset="0"/>
          </a:endParaRPr>
        </a:p>
      </dsp:txBody>
      <dsp:txXfrm>
        <a:off x="2122667" y="47220"/>
        <a:ext cx="7750203" cy="944402"/>
      </dsp:txXfrm>
    </dsp:sp>
    <dsp:sp modelId="{B02E087F-E474-4CE8-AF75-5E223CF34076}">
      <dsp:nvSpPr>
        <dsp:cNvPr id="0" name=""/>
        <dsp:cNvSpPr/>
      </dsp:nvSpPr>
      <dsp:spPr>
        <a:xfrm>
          <a:off x="1974574" y="991622"/>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E89256-DCBE-4274-ACDB-393BA4C7723D}">
      <dsp:nvSpPr>
        <dsp:cNvPr id="0" name=""/>
        <dsp:cNvSpPr/>
      </dsp:nvSpPr>
      <dsp:spPr>
        <a:xfrm>
          <a:off x="2122667" y="1038842"/>
          <a:ext cx="7750203" cy="94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a:latin typeface="Times New Roman" panose="02020603050405020304" pitchFamily="18" charset="0"/>
              <a:cs typeface="Times New Roman" panose="02020603050405020304" pitchFamily="18" charset="0"/>
            </a:rPr>
            <a:t>2. Мерзімді сыйақылы жүйеде жай мерзімді еңбекақыға қосымша, арнайы ережелерге сай жұмыстың сандық және сапалық көрсеткіштері үшін сыйақы төленеді.</a:t>
          </a:r>
          <a:endParaRPr lang="ru-KZ" sz="1900" kern="1200">
            <a:latin typeface="Times New Roman" panose="02020603050405020304" pitchFamily="18" charset="0"/>
            <a:cs typeface="Times New Roman" panose="02020603050405020304" pitchFamily="18" charset="0"/>
          </a:endParaRPr>
        </a:p>
      </dsp:txBody>
      <dsp:txXfrm>
        <a:off x="2122667" y="1038842"/>
        <a:ext cx="7750203" cy="944402"/>
      </dsp:txXfrm>
    </dsp:sp>
    <dsp:sp modelId="{54E2846C-E02C-482E-93D6-158078A4AE3E}">
      <dsp:nvSpPr>
        <dsp:cNvPr id="0" name=""/>
        <dsp:cNvSpPr/>
      </dsp:nvSpPr>
      <dsp:spPr>
        <a:xfrm>
          <a:off x="1974574" y="1983244"/>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FF417E-F837-4DA7-8DB9-00027E786988}">
      <dsp:nvSpPr>
        <dsp:cNvPr id="0" name=""/>
        <dsp:cNvSpPr/>
      </dsp:nvSpPr>
      <dsp:spPr>
        <a:xfrm>
          <a:off x="2122667" y="2030464"/>
          <a:ext cx="7750203" cy="1946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dirty="0">
              <a:latin typeface="Times New Roman" panose="02020603050405020304" pitchFamily="18" charset="0"/>
              <a:cs typeface="Times New Roman" panose="02020603050405020304" pitchFamily="18" charset="0"/>
            </a:rPr>
            <a:t>3. Еңбекақының жалақылық (окладтық) жүйесінде еңбекақы тарифтік мөлшерлемелер бойынша емес, бекітілген айлық лауазымдық жалақы мөлшеріне сай төленеді.лауазымдық жалақы басшылар, мамандар мен қызметкерлер үшін қолданылады. Айлық лауазымдық жалақы – лауазымға сәйкес бекітілген еңбекақының абсолютті мөлшері.  Бұл жүйеде еңбек нәтижелерінің сандық және сапалық көрсеткіштері үшін сыйақы тағайындалуы мүмкін.</a:t>
          </a:r>
          <a:endParaRPr lang="ru-KZ" sz="1900" kern="1200" dirty="0">
            <a:latin typeface="Times New Roman" panose="02020603050405020304" pitchFamily="18" charset="0"/>
            <a:cs typeface="Times New Roman" panose="02020603050405020304" pitchFamily="18" charset="0"/>
          </a:endParaRPr>
        </a:p>
      </dsp:txBody>
      <dsp:txXfrm>
        <a:off x="2122667" y="2030464"/>
        <a:ext cx="7750203" cy="1946648"/>
      </dsp:txXfrm>
    </dsp:sp>
    <dsp:sp modelId="{C4B74075-A10D-4428-AD3C-F4AE8C1A1F73}">
      <dsp:nvSpPr>
        <dsp:cNvPr id="0" name=""/>
        <dsp:cNvSpPr/>
      </dsp:nvSpPr>
      <dsp:spPr>
        <a:xfrm>
          <a:off x="1974574" y="3977113"/>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FA19DF-1AD2-4D5A-8D61-CD3E02B6FED0}">
      <dsp:nvSpPr>
        <dsp:cNvPr id="0" name=""/>
        <dsp:cNvSpPr/>
      </dsp:nvSpPr>
      <dsp:spPr>
        <a:xfrm>
          <a:off x="2122667" y="4024333"/>
          <a:ext cx="7750203" cy="94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kk-KZ" sz="1900" kern="1200">
              <a:latin typeface="Times New Roman" panose="02020603050405020304" pitchFamily="18" charset="0"/>
              <a:cs typeface="Times New Roman" panose="02020603050405020304" pitchFamily="18" charset="0"/>
            </a:rPr>
            <a:t>4. Мемлекеттік кәсіпорындар басшыларының еңбекақысы әдетте еңбек келісімшартында белгіленеді, сондықтан да мұндай еңбекақы келісімшарттық деп аталады.</a:t>
          </a:r>
          <a:endParaRPr lang="ru-KZ" sz="1900" kern="1200">
            <a:latin typeface="Times New Roman" panose="02020603050405020304" pitchFamily="18" charset="0"/>
            <a:cs typeface="Times New Roman" panose="02020603050405020304" pitchFamily="18" charset="0"/>
          </a:endParaRPr>
        </a:p>
      </dsp:txBody>
      <dsp:txXfrm>
        <a:off x="2122667" y="4024333"/>
        <a:ext cx="7750203" cy="944402"/>
      </dsp:txXfrm>
    </dsp:sp>
    <dsp:sp modelId="{12C417E3-3659-40DA-92FF-45557F49B33B}">
      <dsp:nvSpPr>
        <dsp:cNvPr id="0" name=""/>
        <dsp:cNvSpPr/>
      </dsp:nvSpPr>
      <dsp:spPr>
        <a:xfrm>
          <a:off x="1974574" y="4968735"/>
          <a:ext cx="789829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92CCD-7D28-4C03-830F-2172F9E1FF03}" type="datetimeFigureOut">
              <a:rPr lang="ru-KZ" smtClean="0"/>
              <a:t>09/28/2023</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9C5181-BC8C-45C0-9FE6-7278A80E3F96}" type="slidenum">
              <a:rPr lang="ru-KZ" smtClean="0"/>
              <a:t>‹#›</a:t>
            </a:fld>
            <a:endParaRPr lang="ru-KZ"/>
          </a:p>
        </p:txBody>
      </p:sp>
    </p:spTree>
    <p:extLst>
      <p:ext uri="{BB962C8B-B14F-4D97-AF65-F5344CB8AC3E}">
        <p14:creationId xmlns:p14="http://schemas.microsoft.com/office/powerpoint/2010/main" val="393148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28.09.2023</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28.09.2023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28.09.2023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28.09.2023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28.09.2023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28.09.2023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28.09.2023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28.09.2023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28.09.2023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28.09.2023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28.09.2023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28.09.2023</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10"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019926"/>
            <a:ext cx="8915399" cy="1432331"/>
          </a:xfrm>
        </p:spPr>
        <p:txBody>
          <a:bodyPr>
            <a:normAutofit fontScale="90000"/>
          </a:bodyPr>
          <a:lstStyle/>
          <a:p>
            <a:pPr algn="ctr"/>
            <a:br>
              <a:rPr lang="kk-KZ" b="1" dirty="0">
                <a:solidFill>
                  <a:srgbClr val="000000"/>
                </a:solidFill>
                <a:latin typeface="Times New Roman" panose="02020603050405020304" pitchFamily="18" charset="0"/>
                <a:ea typeface="Times New Roman" panose="02020603050405020304" pitchFamily="18" charset="0"/>
              </a:rPr>
            </a:br>
            <a:br>
              <a:rPr lang="kk-KZ" b="1" dirty="0">
                <a:solidFill>
                  <a:srgbClr val="000000"/>
                </a:solidFill>
                <a:latin typeface="Times New Roman" panose="02020603050405020304" pitchFamily="18" charset="0"/>
                <a:ea typeface="Times New Roman" panose="02020603050405020304" pitchFamily="18" charset="0"/>
              </a:rPr>
            </a:br>
            <a:r>
              <a:rPr lang="kk-KZ" b="1" dirty="0">
                <a:solidFill>
                  <a:srgbClr val="000000"/>
                </a:solidFill>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 </a:t>
            </a:r>
            <a:r>
              <a:rPr lang="kk-KZ" sz="3600" b="1" dirty="0">
                <a:solidFill>
                  <a:schemeClr val="tx1"/>
                </a:solidFill>
                <a:effectLst/>
                <a:latin typeface="Times New Roman" panose="02020603050405020304" pitchFamily="18" charset="0"/>
                <a:ea typeface="Times New Roman" panose="02020603050405020304" pitchFamily="18" charset="0"/>
              </a:rPr>
              <a:t>Кәсіпкерліктегі персоналды басқару </a:t>
            </a:r>
            <a:endParaRPr lang="en-US" sz="36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15531E8A-F3E7-4CC1-B5AB-D974FA481E46}"/>
              </a:ext>
            </a:extLst>
          </p:cNvPr>
          <p:cNvGraphicFramePr>
            <a:graphicFrameLocks noGrp="1"/>
          </p:cNvGraphicFramePr>
          <p:nvPr>
            <p:ph idx="1"/>
            <p:extLst>
              <p:ext uri="{D42A27DB-BD31-4B8C-83A1-F6EECF244321}">
                <p14:modId xmlns:p14="http://schemas.microsoft.com/office/powerpoint/2010/main" val="2748381376"/>
              </p:ext>
            </p:extLst>
          </p:nvPr>
        </p:nvGraphicFramePr>
        <p:xfrm>
          <a:off x="1890964" y="2362201"/>
          <a:ext cx="8915400" cy="3031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890964" y="1314280"/>
            <a:ext cx="6470716" cy="707886"/>
          </a:xfrm>
          <a:prstGeom prst="rect">
            <a:avLst/>
          </a:prstGeom>
        </p:spPr>
        <p:txBody>
          <a:bodyPr wrap="square">
            <a:spAutoFit/>
          </a:bodyPr>
          <a:lstStyle/>
          <a:p>
            <a:pPr algn="just"/>
            <a:r>
              <a:rPr lang="kk-KZ" sz="4000" b="1" dirty="0">
                <a:latin typeface="Times New Roman" panose="02020603050405020304" pitchFamily="18" charset="0"/>
                <a:ea typeface="Times New Roman" panose="02020603050405020304" pitchFamily="18" charset="0"/>
              </a:rPr>
              <a:t>Дәріс сабағының мазмұны</a:t>
            </a:r>
            <a:endParaRPr lang="ru-KZ"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27B86E45-ECC0-4F5E-AAA2-2B94052A652F}"/>
              </a:ext>
            </a:extLst>
          </p:cNvPr>
          <p:cNvGraphicFramePr>
            <a:graphicFrameLocks noGrp="1"/>
          </p:cNvGraphicFramePr>
          <p:nvPr>
            <p:ph idx="1"/>
            <p:extLst>
              <p:ext uri="{D42A27DB-BD31-4B8C-83A1-F6EECF244321}">
                <p14:modId xmlns:p14="http://schemas.microsoft.com/office/powerpoint/2010/main" val="2418002447"/>
              </p:ext>
            </p:extLst>
          </p:nvPr>
        </p:nvGraphicFramePr>
        <p:xfrm>
          <a:off x="594206" y="803564"/>
          <a:ext cx="10584077" cy="5043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271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DEF42DE-8238-4279-ACC4-19E260BFF136}"/>
              </a:ext>
            </a:extLst>
          </p:cNvPr>
          <p:cNvGraphicFramePr>
            <a:graphicFrameLocks noGrp="1"/>
          </p:cNvGraphicFramePr>
          <p:nvPr>
            <p:ph idx="1"/>
            <p:extLst>
              <p:ext uri="{D42A27DB-BD31-4B8C-83A1-F6EECF244321}">
                <p14:modId xmlns:p14="http://schemas.microsoft.com/office/powerpoint/2010/main" val="2663439268"/>
              </p:ext>
            </p:extLst>
          </p:nvPr>
        </p:nvGraphicFramePr>
        <p:xfrm>
          <a:off x="1143000" y="811658"/>
          <a:ext cx="9872871" cy="5284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867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2C4DC07-4770-4394-B7DE-AA554AFB0979}"/>
              </a:ext>
            </a:extLst>
          </p:cNvPr>
          <p:cNvGraphicFramePr>
            <a:graphicFrameLocks noGrp="1"/>
          </p:cNvGraphicFramePr>
          <p:nvPr>
            <p:ph idx="1"/>
            <p:extLst>
              <p:ext uri="{D42A27DB-BD31-4B8C-83A1-F6EECF244321}">
                <p14:modId xmlns:p14="http://schemas.microsoft.com/office/powerpoint/2010/main" val="30664699"/>
              </p:ext>
            </p:extLst>
          </p:nvPr>
        </p:nvGraphicFramePr>
        <p:xfrm>
          <a:off x="649839" y="848474"/>
          <a:ext cx="10805845" cy="5304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735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BF9EE32-A003-424B-B569-608CD2EE5296}"/>
              </a:ext>
            </a:extLst>
          </p:cNvPr>
          <p:cNvGraphicFramePr>
            <a:graphicFrameLocks noGrp="1"/>
          </p:cNvGraphicFramePr>
          <p:nvPr>
            <p:ph idx="1"/>
            <p:extLst>
              <p:ext uri="{D42A27DB-BD31-4B8C-83A1-F6EECF244321}">
                <p14:modId xmlns:p14="http://schemas.microsoft.com/office/powerpoint/2010/main" val="3356011276"/>
              </p:ext>
            </p:extLst>
          </p:nvPr>
        </p:nvGraphicFramePr>
        <p:xfrm>
          <a:off x="1143000" y="729465"/>
          <a:ext cx="9872871" cy="5366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335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0E7A3EF-8DCE-44F1-8C74-8C0A59AF6F3A}"/>
              </a:ext>
            </a:extLst>
          </p:cNvPr>
          <p:cNvGraphicFramePr>
            <a:graphicFrameLocks noGrp="1"/>
          </p:cNvGraphicFramePr>
          <p:nvPr>
            <p:ph idx="1"/>
            <p:extLst>
              <p:ext uri="{D42A27DB-BD31-4B8C-83A1-F6EECF244321}">
                <p14:modId xmlns:p14="http://schemas.microsoft.com/office/powerpoint/2010/main" val="1298578651"/>
              </p:ext>
            </p:extLst>
          </p:nvPr>
        </p:nvGraphicFramePr>
        <p:xfrm>
          <a:off x="1001302" y="965771"/>
          <a:ext cx="10189396" cy="5130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327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04CC035-CBB3-4E8A-881B-F95CA2E49CAD}"/>
              </a:ext>
            </a:extLst>
          </p:cNvPr>
          <p:cNvGraphicFramePr>
            <a:graphicFrameLocks noGrp="1"/>
          </p:cNvGraphicFramePr>
          <p:nvPr>
            <p:ph idx="1"/>
            <p:extLst>
              <p:ext uri="{D42A27DB-BD31-4B8C-83A1-F6EECF244321}">
                <p14:modId xmlns:p14="http://schemas.microsoft.com/office/powerpoint/2010/main" val="880352519"/>
              </p:ext>
            </p:extLst>
          </p:nvPr>
        </p:nvGraphicFramePr>
        <p:xfrm>
          <a:off x="1143000" y="842481"/>
          <a:ext cx="9872871" cy="5253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663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0122917-28C0-4527-83F8-FDEA511B9234}"/>
              </a:ext>
            </a:extLst>
          </p:cNvPr>
          <p:cNvGraphicFramePr>
            <a:graphicFrameLocks noGrp="1"/>
          </p:cNvGraphicFramePr>
          <p:nvPr>
            <p:ph idx="1"/>
            <p:extLst>
              <p:ext uri="{D42A27DB-BD31-4B8C-83A1-F6EECF244321}">
                <p14:modId xmlns:p14="http://schemas.microsoft.com/office/powerpoint/2010/main" val="436037697"/>
              </p:ext>
            </p:extLst>
          </p:nvPr>
        </p:nvGraphicFramePr>
        <p:xfrm>
          <a:off x="1143000" y="873303"/>
          <a:ext cx="9872871" cy="5222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3517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B96D6E8-9443-47CB-9243-0A2BC585656A}"/>
              </a:ext>
            </a:extLst>
          </p:cNvPr>
          <p:cNvGraphicFramePr>
            <a:graphicFrameLocks noGrp="1"/>
          </p:cNvGraphicFramePr>
          <p:nvPr>
            <p:ph idx="1"/>
            <p:extLst>
              <p:ext uri="{D42A27DB-BD31-4B8C-83A1-F6EECF244321}">
                <p14:modId xmlns:p14="http://schemas.microsoft.com/office/powerpoint/2010/main" val="3475079689"/>
              </p:ext>
            </p:extLst>
          </p:nvPr>
        </p:nvGraphicFramePr>
        <p:xfrm>
          <a:off x="1143000" y="678094"/>
          <a:ext cx="9872871" cy="54179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191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E73861CC-F66C-4EF7-B3D3-AFA653EA6DE6}"/>
              </a:ext>
            </a:extLst>
          </p:cNvPr>
          <p:cNvGraphicFramePr>
            <a:graphicFrameLocks noGrp="1"/>
          </p:cNvGraphicFramePr>
          <p:nvPr>
            <p:ph idx="1"/>
            <p:extLst>
              <p:ext uri="{D42A27DB-BD31-4B8C-83A1-F6EECF244321}">
                <p14:modId xmlns:p14="http://schemas.microsoft.com/office/powerpoint/2010/main" val="4249229337"/>
              </p:ext>
            </p:extLst>
          </p:nvPr>
        </p:nvGraphicFramePr>
        <p:xfrm>
          <a:off x="1143000" y="914401"/>
          <a:ext cx="10096928"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5857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544687"/>
            <a:ext cx="9894774" cy="1025236"/>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Кәсіпорын персоналын басқару қағидалары</a:t>
            </a:r>
            <a:endParaRPr lang="ru-RU"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582DB169-496A-4B12-A190-AA01491E8C65}"/>
              </a:ext>
            </a:extLst>
          </p:cNvPr>
          <p:cNvGraphicFramePr>
            <a:graphicFrameLocks noGrp="1"/>
          </p:cNvGraphicFramePr>
          <p:nvPr>
            <p:ph idx="1"/>
            <p:extLst>
              <p:ext uri="{D42A27DB-BD31-4B8C-83A1-F6EECF244321}">
                <p14:modId xmlns:p14="http://schemas.microsoft.com/office/powerpoint/2010/main" val="1064014793"/>
              </p:ext>
            </p:extLst>
          </p:nvPr>
        </p:nvGraphicFramePr>
        <p:xfrm>
          <a:off x="677334" y="1343893"/>
          <a:ext cx="9894774" cy="4769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3346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20441E8-F3BA-4305-826C-00F8264739FA}"/>
              </a:ext>
            </a:extLst>
          </p:cNvPr>
          <p:cNvGraphicFramePr>
            <a:graphicFrameLocks noGrp="1"/>
          </p:cNvGraphicFramePr>
          <p:nvPr>
            <p:ph idx="1"/>
            <p:extLst>
              <p:ext uri="{D42A27DB-BD31-4B8C-83A1-F6EECF244321}">
                <p14:modId xmlns:p14="http://schemas.microsoft.com/office/powerpoint/2010/main" val="3074038426"/>
              </p:ext>
            </p:extLst>
          </p:nvPr>
        </p:nvGraphicFramePr>
        <p:xfrm>
          <a:off x="1143000" y="832207"/>
          <a:ext cx="9872871" cy="5263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482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Объект 3">
                <a:extLst>
                  <a:ext uri="{FF2B5EF4-FFF2-40B4-BE49-F238E27FC236}">
                    <a16:creationId xmlns:a16="http://schemas.microsoft.com/office/drawing/2014/main" id="{BD516E6A-2140-4FA5-803B-2B0075292B68}"/>
                  </a:ext>
                </a:extLst>
              </p:cNvPr>
              <p:cNvGraphicFramePr>
                <a:graphicFrameLocks noGrp="1"/>
              </p:cNvGraphicFramePr>
              <p:nvPr>
                <p:ph idx="1"/>
                <p:extLst>
                  <p:ext uri="{D42A27DB-BD31-4B8C-83A1-F6EECF244321}">
                    <p14:modId xmlns:p14="http://schemas.microsoft.com/office/powerpoint/2010/main" val="2124388972"/>
                  </p:ext>
                </p:extLst>
              </p:nvPr>
            </p:nvGraphicFramePr>
            <p:xfrm>
              <a:off x="1143000" y="1037690"/>
              <a:ext cx="9872871" cy="5058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4" name="Объект 3">
                <a:extLst>
                  <a:ext uri="{FF2B5EF4-FFF2-40B4-BE49-F238E27FC236}">
                    <a16:creationId xmlns:a16="http://schemas.microsoft.com/office/drawing/2014/main" id="{BD516E6A-2140-4FA5-803B-2B0075292B68}"/>
                  </a:ext>
                </a:extLst>
              </p:cNvPr>
              <p:cNvGraphicFramePr>
                <a:graphicFrameLocks noGrp="1"/>
              </p:cNvGraphicFramePr>
              <p:nvPr>
                <p:ph idx="1"/>
                <p:extLst>
                  <p:ext uri="{D42A27DB-BD31-4B8C-83A1-F6EECF244321}">
                    <p14:modId xmlns:p14="http://schemas.microsoft.com/office/powerpoint/2010/main" val="2124388972"/>
                  </p:ext>
                </p:extLst>
              </p:nvPr>
            </p:nvGraphicFramePr>
            <p:xfrm>
              <a:off x="1143000" y="1037690"/>
              <a:ext cx="9872871" cy="50583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Tree>
    <p:extLst>
      <p:ext uri="{BB962C8B-B14F-4D97-AF65-F5344CB8AC3E}">
        <p14:creationId xmlns:p14="http://schemas.microsoft.com/office/powerpoint/2010/main" val="3228243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4BFD81A-6658-47F2-B54A-34A3870AB668}"/>
              </a:ext>
            </a:extLst>
          </p:cNvPr>
          <p:cNvGraphicFramePr>
            <a:graphicFrameLocks noGrp="1"/>
          </p:cNvGraphicFramePr>
          <p:nvPr>
            <p:ph idx="1"/>
            <p:extLst>
              <p:ext uri="{D42A27DB-BD31-4B8C-83A1-F6EECF244321}">
                <p14:modId xmlns:p14="http://schemas.microsoft.com/office/powerpoint/2010/main" val="1232674529"/>
              </p:ext>
            </p:extLst>
          </p:nvPr>
        </p:nvGraphicFramePr>
        <p:xfrm>
          <a:off x="999162" y="684087"/>
          <a:ext cx="10333234" cy="548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412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78B89DF-3D7A-44AB-89CD-CEF4B6E58386}"/>
              </a:ext>
            </a:extLst>
          </p:cNvPr>
          <p:cNvGraphicFramePr>
            <a:graphicFrameLocks noGrp="1"/>
          </p:cNvGraphicFramePr>
          <p:nvPr>
            <p:ph idx="1"/>
            <p:extLst>
              <p:ext uri="{D42A27DB-BD31-4B8C-83A1-F6EECF244321}">
                <p14:modId xmlns:p14="http://schemas.microsoft.com/office/powerpoint/2010/main" val="2295008559"/>
              </p:ext>
            </p:extLst>
          </p:nvPr>
        </p:nvGraphicFramePr>
        <p:xfrm>
          <a:off x="1143000" y="1130156"/>
          <a:ext cx="9872871" cy="4965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6098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C8CA124-5332-498C-BB35-7ABEDD540F80}"/>
              </a:ext>
            </a:extLst>
          </p:cNvPr>
          <p:cNvGraphicFramePr>
            <a:graphicFrameLocks noGrp="1"/>
          </p:cNvGraphicFramePr>
          <p:nvPr>
            <p:ph idx="1"/>
            <p:extLst>
              <p:ext uri="{D42A27DB-BD31-4B8C-83A1-F6EECF244321}">
                <p14:modId xmlns:p14="http://schemas.microsoft.com/office/powerpoint/2010/main" val="2101514011"/>
              </p:ext>
            </p:extLst>
          </p:nvPr>
        </p:nvGraphicFramePr>
        <p:xfrm>
          <a:off x="1143000" y="1140431"/>
          <a:ext cx="9872871" cy="49555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0329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EE6F7A89-7833-4DE7-AF98-9BF98EB76A18}"/>
              </a:ext>
            </a:extLst>
          </p:cNvPr>
          <p:cNvGraphicFramePr>
            <a:graphicFrameLocks noGrp="1"/>
          </p:cNvGraphicFramePr>
          <p:nvPr>
            <p:ph idx="1"/>
            <p:extLst>
              <p:ext uri="{D42A27DB-BD31-4B8C-83A1-F6EECF244321}">
                <p14:modId xmlns:p14="http://schemas.microsoft.com/office/powerpoint/2010/main" val="1929553812"/>
              </p:ext>
            </p:extLst>
          </p:nvPr>
        </p:nvGraphicFramePr>
        <p:xfrm>
          <a:off x="677334" y="1011383"/>
          <a:ext cx="10572868" cy="5029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8662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a:extLst>
              <a:ext uri="{FF2B5EF4-FFF2-40B4-BE49-F238E27FC236}">
                <a16:creationId xmlns:a16="http://schemas.microsoft.com/office/drawing/2014/main" id="{CB1BF254-F322-4C22-AA7E-D3074B8446E6}"/>
              </a:ext>
            </a:extLst>
          </p:cNvPr>
          <p:cNvGraphicFramePr>
            <a:graphicFrameLocks noGrp="1"/>
          </p:cNvGraphicFramePr>
          <p:nvPr>
            <p:ph idx="1"/>
            <p:extLst>
              <p:ext uri="{D42A27DB-BD31-4B8C-83A1-F6EECF244321}">
                <p14:modId xmlns:p14="http://schemas.microsoft.com/office/powerpoint/2010/main" val="3339352352"/>
              </p:ext>
            </p:extLst>
          </p:nvPr>
        </p:nvGraphicFramePr>
        <p:xfrm>
          <a:off x="1143000" y="719191"/>
          <a:ext cx="9872871" cy="537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6933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D0781A59-A783-4C89-AADD-6032191750BD}"/>
              </a:ext>
            </a:extLst>
          </p:cNvPr>
          <p:cNvGraphicFramePr/>
          <p:nvPr>
            <p:extLst>
              <p:ext uri="{D42A27DB-BD31-4B8C-83A1-F6EECF244321}">
                <p14:modId xmlns:p14="http://schemas.microsoft.com/office/powerpoint/2010/main" val="2049445400"/>
              </p:ext>
            </p:extLst>
          </p:nvPr>
        </p:nvGraphicFramePr>
        <p:xfrm>
          <a:off x="729037" y="918169"/>
          <a:ext cx="10733926" cy="5338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4653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3C8A0FB-3A0C-47A1-8348-4AFC7C4D18A5}"/>
              </a:ext>
            </a:extLst>
          </p:cNvPr>
          <p:cNvGraphicFramePr/>
          <p:nvPr>
            <p:extLst>
              <p:ext uri="{D42A27DB-BD31-4B8C-83A1-F6EECF244321}">
                <p14:modId xmlns:p14="http://schemas.microsoft.com/office/powerpoint/2010/main" val="1249669019"/>
              </p:ext>
            </p:extLst>
          </p:nvPr>
        </p:nvGraphicFramePr>
        <p:xfrm>
          <a:off x="909262" y="1222261"/>
          <a:ext cx="10373475" cy="4767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7682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2002BEB7-835B-45AF-88B1-9F6481B5842E}"/>
              </a:ext>
            </a:extLst>
          </p:cNvPr>
          <p:cNvGraphicFramePr/>
          <p:nvPr>
            <p:extLst>
              <p:ext uri="{D42A27DB-BD31-4B8C-83A1-F6EECF244321}">
                <p14:modId xmlns:p14="http://schemas.microsoft.com/office/powerpoint/2010/main" val="1684334935"/>
              </p:ext>
            </p:extLst>
          </p:nvPr>
        </p:nvGraphicFramePr>
        <p:xfrm>
          <a:off x="529741" y="523982"/>
          <a:ext cx="11132517" cy="5632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4178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88236000-BD73-4029-ACDA-CB4361B7BCFD}"/>
              </a:ext>
            </a:extLst>
          </p:cNvPr>
          <p:cNvGraphicFramePr/>
          <p:nvPr>
            <p:extLst>
              <p:ext uri="{D42A27DB-BD31-4B8C-83A1-F6EECF244321}">
                <p14:modId xmlns:p14="http://schemas.microsoft.com/office/powerpoint/2010/main" val="2130822622"/>
              </p:ext>
            </p:extLst>
          </p:nvPr>
        </p:nvGraphicFramePr>
        <p:xfrm>
          <a:off x="775855" y="612844"/>
          <a:ext cx="10125026" cy="5551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7614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C46D4404-8448-46EA-B912-94087A9AC718}"/>
              </a:ext>
            </a:extLst>
          </p:cNvPr>
          <p:cNvGraphicFramePr/>
          <p:nvPr>
            <p:extLst>
              <p:ext uri="{D42A27DB-BD31-4B8C-83A1-F6EECF244321}">
                <p14:modId xmlns:p14="http://schemas.microsoft.com/office/powerpoint/2010/main" val="3811619131"/>
              </p:ext>
            </p:extLst>
          </p:nvPr>
        </p:nvGraphicFramePr>
        <p:xfrm>
          <a:off x="949970" y="840660"/>
          <a:ext cx="10292060" cy="5176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0567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61F3690-0F4E-4171-8B3A-C97B66605FCD}"/>
              </a:ext>
            </a:extLst>
          </p:cNvPr>
          <p:cNvGraphicFramePr>
            <a:graphicFrameLocks noGrp="1"/>
          </p:cNvGraphicFramePr>
          <p:nvPr>
            <p:ph idx="1"/>
            <p:extLst>
              <p:ext uri="{D42A27DB-BD31-4B8C-83A1-F6EECF244321}">
                <p14:modId xmlns:p14="http://schemas.microsoft.com/office/powerpoint/2010/main" val="1721405446"/>
              </p:ext>
            </p:extLst>
          </p:nvPr>
        </p:nvGraphicFramePr>
        <p:xfrm>
          <a:off x="1159564" y="1109609"/>
          <a:ext cx="9872871" cy="4893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7618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96F977D0-3404-45F5-AA21-4B160FF2CE38}"/>
              </a:ext>
            </a:extLst>
          </p:cNvPr>
          <p:cNvGraphicFramePr>
            <a:graphicFrameLocks noGrp="1"/>
          </p:cNvGraphicFramePr>
          <p:nvPr>
            <p:ph idx="1"/>
            <p:extLst>
              <p:ext uri="{D42A27DB-BD31-4B8C-83A1-F6EECF244321}">
                <p14:modId xmlns:p14="http://schemas.microsoft.com/office/powerpoint/2010/main" val="2003275570"/>
              </p:ext>
            </p:extLst>
          </p:nvPr>
        </p:nvGraphicFramePr>
        <p:xfrm>
          <a:off x="1060807" y="1264577"/>
          <a:ext cx="9872871" cy="4328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7673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6F9A024F-5A72-46EE-9CA2-E97CF5B176A0}"/>
              </a:ext>
            </a:extLst>
          </p:cNvPr>
          <p:cNvGraphicFramePr/>
          <p:nvPr>
            <p:extLst>
              <p:ext uri="{D42A27DB-BD31-4B8C-83A1-F6EECF244321}">
                <p14:modId xmlns:p14="http://schemas.microsoft.com/office/powerpoint/2010/main" val="2808337420"/>
              </p:ext>
            </p:extLst>
          </p:nvPr>
        </p:nvGraphicFramePr>
        <p:xfrm>
          <a:off x="996749" y="1134348"/>
          <a:ext cx="10198502" cy="4589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5445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B36B6959-2A97-4BF6-A8F4-D180DE2EE91F}"/>
              </a:ext>
            </a:extLst>
          </p:cNvPr>
          <p:cNvGraphicFramePr/>
          <p:nvPr>
            <p:extLst>
              <p:ext uri="{D42A27DB-BD31-4B8C-83A1-F6EECF244321}">
                <p14:modId xmlns:p14="http://schemas.microsoft.com/office/powerpoint/2010/main" val="1170085977"/>
              </p:ext>
            </p:extLst>
          </p:nvPr>
        </p:nvGraphicFramePr>
        <p:xfrm>
          <a:off x="955652" y="1103526"/>
          <a:ext cx="10280695" cy="4650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5950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50582758-A988-44EA-B242-784B06288D11}"/>
              </a:ext>
            </a:extLst>
          </p:cNvPr>
          <p:cNvGraphicFramePr>
            <a:graphicFrameLocks noGrp="1"/>
          </p:cNvGraphicFramePr>
          <p:nvPr>
            <p:ph idx="1"/>
            <p:extLst>
              <p:ext uri="{D42A27DB-BD31-4B8C-83A1-F6EECF244321}">
                <p14:modId xmlns:p14="http://schemas.microsoft.com/office/powerpoint/2010/main" val="3953025568"/>
              </p:ext>
            </p:extLst>
          </p:nvPr>
        </p:nvGraphicFramePr>
        <p:xfrm>
          <a:off x="1143000" y="1664413"/>
          <a:ext cx="9872663" cy="4431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85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693C207-A0C4-4629-BAAA-10F4B4D37CAB}"/>
              </a:ext>
            </a:extLst>
          </p:cNvPr>
          <p:cNvGraphicFramePr>
            <a:graphicFrameLocks noGrp="1"/>
          </p:cNvGraphicFramePr>
          <p:nvPr>
            <p:ph idx="1"/>
            <p:extLst>
              <p:ext uri="{D42A27DB-BD31-4B8C-83A1-F6EECF244321}">
                <p14:modId xmlns:p14="http://schemas.microsoft.com/office/powerpoint/2010/main" val="332796423"/>
              </p:ext>
            </p:extLst>
          </p:nvPr>
        </p:nvGraphicFramePr>
        <p:xfrm>
          <a:off x="1143000" y="760288"/>
          <a:ext cx="9872871" cy="5335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5236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54C9F4D-45A9-47D1-A79E-A1D5E09219BA}"/>
              </a:ext>
            </a:extLst>
          </p:cNvPr>
          <p:cNvGraphicFramePr>
            <a:graphicFrameLocks noGrp="1"/>
          </p:cNvGraphicFramePr>
          <p:nvPr>
            <p:ph idx="1"/>
            <p:extLst>
              <p:ext uri="{D42A27DB-BD31-4B8C-83A1-F6EECF244321}">
                <p14:modId xmlns:p14="http://schemas.microsoft.com/office/powerpoint/2010/main" val="684615449"/>
              </p:ext>
            </p:extLst>
          </p:nvPr>
        </p:nvGraphicFramePr>
        <p:xfrm>
          <a:off x="1159564" y="920393"/>
          <a:ext cx="9872871" cy="5017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9319601"/>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TM03457444[[fn=Основа]]</Template>
  <TotalTime>636</TotalTime>
  <Words>2242</Words>
  <Application>Microsoft Office PowerPoint</Application>
  <PresentationFormat>Широкоэкранный</PresentationFormat>
  <Paragraphs>168</Paragraphs>
  <Slides>31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31</vt:i4>
      </vt:variant>
    </vt:vector>
  </HeadingPairs>
  <TitlesOfParts>
    <vt:vector size="36" baseType="lpstr">
      <vt:lpstr>Calibri</vt:lpstr>
      <vt:lpstr>Cambria Math</vt:lpstr>
      <vt:lpstr>Corbel</vt:lpstr>
      <vt:lpstr>Times New Roman</vt:lpstr>
      <vt:lpstr>Базис</vt:lpstr>
      <vt:lpstr>    Кәсіпкерліктегі персоналды басқару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Кәсіпорын персоналын басқару қағидалары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Кәсіпкерліктің экономикалық негіздері</dc:title>
  <dc:creator>Пользователь</dc:creator>
  <cp:lastModifiedBy>Абдрахманова Жаннур Сериковна</cp:lastModifiedBy>
  <cp:revision>71</cp:revision>
  <dcterms:created xsi:type="dcterms:W3CDTF">2019-01-27T17:34:40Z</dcterms:created>
  <dcterms:modified xsi:type="dcterms:W3CDTF">2023-09-28T08:38:20Z</dcterms:modified>
</cp:coreProperties>
</file>